
<file path=[Content_Types].xml><?xml version="1.0" encoding="utf-8"?>
<Types xmlns="http://schemas.openxmlformats.org/package/2006/content-types">
  <Default Extension="emf" ContentType="image/x-emf"/>
  <Default Extension="jfif" ContentType="image/jpeg"/>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87" r:id="rId4"/>
  </p:sldMasterIdLst>
  <p:notesMasterIdLst>
    <p:notesMasterId r:id="rId26"/>
  </p:notesMasterIdLst>
  <p:handoutMasterIdLst>
    <p:handoutMasterId r:id="rId27"/>
  </p:handoutMasterIdLst>
  <p:sldIdLst>
    <p:sldId id="256" r:id="rId5"/>
    <p:sldId id="806" r:id="rId6"/>
    <p:sldId id="812" r:id="rId7"/>
    <p:sldId id="268" r:id="rId8"/>
    <p:sldId id="807" r:id="rId9"/>
    <p:sldId id="811" r:id="rId10"/>
    <p:sldId id="822" r:id="rId11"/>
    <p:sldId id="286" r:id="rId12"/>
    <p:sldId id="810" r:id="rId13"/>
    <p:sldId id="818" r:id="rId14"/>
    <p:sldId id="819" r:id="rId15"/>
    <p:sldId id="820" r:id="rId16"/>
    <p:sldId id="813" r:id="rId17"/>
    <p:sldId id="821" r:id="rId18"/>
    <p:sldId id="816" r:id="rId19"/>
    <p:sldId id="815" r:id="rId20"/>
    <p:sldId id="804" r:id="rId21"/>
    <p:sldId id="805" r:id="rId22"/>
    <p:sldId id="796" r:id="rId23"/>
    <p:sldId id="817" r:id="rId24"/>
    <p:sldId id="803" r:id="rId25"/>
  </p:sldIdLst>
  <p:sldSz cx="9144000" cy="6858000" type="screen4x3"/>
  <p:notesSz cx="6865938" cy="954087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5">
          <p15:clr>
            <a:srgbClr val="A4A3A4"/>
          </p15:clr>
        </p15:guide>
        <p15:guide id="2" pos="504">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000"/>
    <a:srgbClr val="009900"/>
    <a:srgbClr val="3366FF"/>
    <a:srgbClr val="FFFFFF"/>
    <a:srgbClr val="B98F17"/>
    <a:srgbClr val="FDF2D2"/>
    <a:srgbClr val="619283"/>
    <a:srgbClr val="E2DAE9"/>
    <a:srgbClr val="51366D"/>
    <a:srgbClr val="EFD0E2"/>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A765740-8A7F-43F3-B38E-3FCEBC9560B5}" v="1" dt="2022-10-12T11:40:54.727"/>
    <p1510:client id="{3F7E5515-F690-4587-92B7-529A9E9CCC61}" v="39" dt="2022-10-12T09:45:54.484"/>
  </p1510:revLst>
</p1510:revInfo>
</file>

<file path=ppt/tableStyles.xml><?xml version="1.0" encoding="utf-8"?>
<a:tblStyleLst xmlns:a="http://schemas.openxmlformats.org/drawingml/2006/main" def="{5C22544A-7EE6-4342-B048-85BDC9FD1C3A}">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471" autoAdjust="0"/>
    <p:restoredTop sz="86481" autoAdjust="0"/>
  </p:normalViewPr>
  <p:slideViewPr>
    <p:cSldViewPr snapToGrid="0" snapToObjects="1">
      <p:cViewPr varScale="1">
        <p:scale>
          <a:sx n="62" d="100"/>
          <a:sy n="62" d="100"/>
        </p:scale>
        <p:origin x="1794" y="72"/>
      </p:cViewPr>
      <p:guideLst>
        <p:guide orient="horz" pos="215"/>
        <p:guide pos="504"/>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 d="1"/>
        <a:sy n="1" d="1"/>
      </p:scale>
      <p:origin x="0" y="-2946"/>
    </p:cViewPr>
  </p:sorterViewPr>
  <p:notesViewPr>
    <p:cSldViewPr snapToGrid="0" snapToObjects="1">
      <p:cViewPr varScale="1">
        <p:scale>
          <a:sx n="51" d="100"/>
          <a:sy n="51" d="100"/>
        </p:scale>
        <p:origin x="2970" y="7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handoutMaster" Target="handoutMasters/handoutMaster1.xml"/><Relationship Id="rId30" Type="http://schemas.openxmlformats.org/officeDocument/2006/relationships/theme" Target="theme/theme1.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im Bass" userId="6d836850-f40f-4e16-8106-52289f3e0405" providerId="ADAL" clId="{2A765740-8A7F-43F3-B38E-3FCEBC9560B5}"/>
    <pc:docChg chg="modSld modNotesMaster modHandout">
      <pc:chgData name="Tim Bass" userId="6d836850-f40f-4e16-8106-52289f3e0405" providerId="ADAL" clId="{2A765740-8A7F-43F3-B38E-3FCEBC9560B5}" dt="2022-10-12T11:41:44.267" v="5" actId="20577"/>
      <pc:docMkLst>
        <pc:docMk/>
      </pc:docMkLst>
      <pc:sldChg chg="modSp mod">
        <pc:chgData name="Tim Bass" userId="6d836850-f40f-4e16-8106-52289f3e0405" providerId="ADAL" clId="{2A765740-8A7F-43F3-B38E-3FCEBC9560B5}" dt="2022-10-12T10:05:28.837" v="2" actId="404"/>
        <pc:sldMkLst>
          <pc:docMk/>
          <pc:sldMk cId="2697595731" sldId="268"/>
        </pc:sldMkLst>
        <pc:spChg chg="mod">
          <ac:chgData name="Tim Bass" userId="6d836850-f40f-4e16-8106-52289f3e0405" providerId="ADAL" clId="{2A765740-8A7F-43F3-B38E-3FCEBC9560B5}" dt="2022-10-12T10:05:28.837" v="2" actId="404"/>
          <ac:spMkLst>
            <pc:docMk/>
            <pc:sldMk cId="2697595731" sldId="268"/>
            <ac:spMk id="8" creationId="{BA120DE0-7EDB-4614-B45A-1E1F0833298E}"/>
          </ac:spMkLst>
        </pc:spChg>
        <pc:spChg chg="mod">
          <ac:chgData name="Tim Bass" userId="6d836850-f40f-4e16-8106-52289f3e0405" providerId="ADAL" clId="{2A765740-8A7F-43F3-B38E-3FCEBC9560B5}" dt="2022-10-12T10:05:20.427" v="1" actId="1036"/>
          <ac:spMkLst>
            <pc:docMk/>
            <pc:sldMk cId="2697595731" sldId="268"/>
            <ac:spMk id="11" creationId="{36569B46-B396-4617-A4A4-897B10156EA9}"/>
          </ac:spMkLst>
        </pc:spChg>
      </pc:sldChg>
      <pc:sldChg chg="modSp mod">
        <pc:chgData name="Tim Bass" userId="6d836850-f40f-4e16-8106-52289f3e0405" providerId="ADAL" clId="{2A765740-8A7F-43F3-B38E-3FCEBC9560B5}" dt="2022-10-12T11:41:44.267" v="5" actId="20577"/>
        <pc:sldMkLst>
          <pc:docMk/>
          <pc:sldMk cId="3197586350" sldId="807"/>
        </pc:sldMkLst>
        <pc:spChg chg="mod">
          <ac:chgData name="Tim Bass" userId="6d836850-f40f-4e16-8106-52289f3e0405" providerId="ADAL" clId="{2A765740-8A7F-43F3-B38E-3FCEBC9560B5}" dt="2022-10-12T11:41:44.267" v="5" actId="20577"/>
          <ac:spMkLst>
            <pc:docMk/>
            <pc:sldMk cId="3197586350" sldId="807"/>
            <ac:spMk id="5" creationId="{D5DFBB03-6D04-44DF-8014-D0D1745D14CE}"/>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75240" cy="476663"/>
          </a:xfrm>
          <a:prstGeom prst="rect">
            <a:avLst/>
          </a:prstGeom>
        </p:spPr>
        <p:txBody>
          <a:bodyPr vert="horz" lIns="90988" tIns="45494" rIns="90988" bIns="45494" rtlCol="0"/>
          <a:lstStyle>
            <a:lvl1pPr algn="l">
              <a:defRPr sz="1200"/>
            </a:lvl1pPr>
          </a:lstStyle>
          <a:p>
            <a:endParaRPr lang="en-GB" dirty="0"/>
          </a:p>
        </p:txBody>
      </p:sp>
      <p:sp>
        <p:nvSpPr>
          <p:cNvPr id="3" name="Date Placeholder 2"/>
          <p:cNvSpPr>
            <a:spLocks noGrp="1"/>
          </p:cNvSpPr>
          <p:nvPr>
            <p:ph type="dt" sz="quarter" idx="1"/>
          </p:nvPr>
        </p:nvSpPr>
        <p:spPr>
          <a:xfrm>
            <a:off x="3889110" y="1"/>
            <a:ext cx="2975240" cy="476663"/>
          </a:xfrm>
          <a:prstGeom prst="rect">
            <a:avLst/>
          </a:prstGeom>
        </p:spPr>
        <p:txBody>
          <a:bodyPr vert="horz" lIns="90988" tIns="45494" rIns="90988" bIns="45494" rtlCol="0"/>
          <a:lstStyle>
            <a:lvl1pPr algn="r">
              <a:defRPr sz="1200"/>
            </a:lvl1pPr>
          </a:lstStyle>
          <a:p>
            <a:fld id="{1D3853E4-225E-48A4-91D5-744B224E7B11}" type="datetimeFigureOut">
              <a:rPr lang="en-GB" smtClean="0"/>
              <a:t>12/10/2022</a:t>
            </a:fld>
            <a:endParaRPr lang="en-GB" dirty="0"/>
          </a:p>
        </p:txBody>
      </p:sp>
      <p:sp>
        <p:nvSpPr>
          <p:cNvPr id="4" name="Footer Placeholder 3"/>
          <p:cNvSpPr>
            <a:spLocks noGrp="1"/>
          </p:cNvSpPr>
          <p:nvPr>
            <p:ph type="ftr" sz="quarter" idx="2"/>
          </p:nvPr>
        </p:nvSpPr>
        <p:spPr>
          <a:xfrm>
            <a:off x="0" y="9062690"/>
            <a:ext cx="2975240" cy="476662"/>
          </a:xfrm>
          <a:prstGeom prst="rect">
            <a:avLst/>
          </a:prstGeom>
        </p:spPr>
        <p:txBody>
          <a:bodyPr vert="horz" lIns="90988" tIns="45494" rIns="90988" bIns="45494" rtlCol="0" anchor="b"/>
          <a:lstStyle>
            <a:lvl1pPr algn="l">
              <a:defRPr sz="1200"/>
            </a:lvl1pPr>
          </a:lstStyle>
          <a:p>
            <a:endParaRPr lang="en-GB" dirty="0"/>
          </a:p>
        </p:txBody>
      </p:sp>
      <p:sp>
        <p:nvSpPr>
          <p:cNvPr id="5" name="Slide Number Placeholder 4"/>
          <p:cNvSpPr>
            <a:spLocks noGrp="1"/>
          </p:cNvSpPr>
          <p:nvPr>
            <p:ph type="sldNum" sz="quarter" idx="3"/>
          </p:nvPr>
        </p:nvSpPr>
        <p:spPr>
          <a:xfrm>
            <a:off x="3889110" y="9062690"/>
            <a:ext cx="2975240" cy="476662"/>
          </a:xfrm>
          <a:prstGeom prst="rect">
            <a:avLst/>
          </a:prstGeom>
        </p:spPr>
        <p:txBody>
          <a:bodyPr vert="horz" lIns="90988" tIns="45494" rIns="90988" bIns="45494" rtlCol="0" anchor="b"/>
          <a:lstStyle>
            <a:lvl1pPr algn="r">
              <a:defRPr sz="1200"/>
            </a:lvl1pPr>
          </a:lstStyle>
          <a:p>
            <a:fld id="{EC59CFBF-87EA-40CF-ADF2-DA737F73B27E}" type="slidenum">
              <a:rPr lang="en-GB" smtClean="0"/>
              <a:t>‹#›</a:t>
            </a:fld>
            <a:endParaRPr lang="en-GB" dirty="0"/>
          </a:p>
        </p:txBody>
      </p:sp>
    </p:spTree>
    <p:extLst>
      <p:ext uri="{BB962C8B-B14F-4D97-AF65-F5344CB8AC3E}">
        <p14:creationId xmlns:p14="http://schemas.microsoft.com/office/powerpoint/2010/main" val="417276301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75240" cy="476663"/>
          </a:xfrm>
          <a:prstGeom prst="rect">
            <a:avLst/>
          </a:prstGeom>
        </p:spPr>
        <p:txBody>
          <a:bodyPr vert="horz" lIns="90988" tIns="45494" rIns="90988" bIns="45494" rtlCol="0"/>
          <a:lstStyle>
            <a:lvl1pPr algn="l">
              <a:defRPr sz="1200"/>
            </a:lvl1pPr>
          </a:lstStyle>
          <a:p>
            <a:endParaRPr lang="en-GB" dirty="0"/>
          </a:p>
        </p:txBody>
      </p:sp>
      <p:sp>
        <p:nvSpPr>
          <p:cNvPr id="3" name="Date Placeholder 2"/>
          <p:cNvSpPr>
            <a:spLocks noGrp="1"/>
          </p:cNvSpPr>
          <p:nvPr>
            <p:ph type="dt" idx="1"/>
          </p:nvPr>
        </p:nvSpPr>
        <p:spPr>
          <a:xfrm>
            <a:off x="3889110" y="1"/>
            <a:ext cx="2975240" cy="476663"/>
          </a:xfrm>
          <a:prstGeom prst="rect">
            <a:avLst/>
          </a:prstGeom>
        </p:spPr>
        <p:txBody>
          <a:bodyPr vert="horz" lIns="90988" tIns="45494" rIns="90988" bIns="45494" rtlCol="0"/>
          <a:lstStyle>
            <a:lvl1pPr algn="r">
              <a:defRPr sz="1200"/>
            </a:lvl1pPr>
          </a:lstStyle>
          <a:p>
            <a:fld id="{FDA80013-2CA7-466C-84F8-13892F0913F7}" type="datetimeFigureOut">
              <a:rPr lang="en-GB" smtClean="0"/>
              <a:t>12/10/2022</a:t>
            </a:fld>
            <a:endParaRPr lang="en-GB" dirty="0"/>
          </a:p>
        </p:txBody>
      </p:sp>
      <p:sp>
        <p:nvSpPr>
          <p:cNvPr id="4" name="Slide Image Placeholder 3"/>
          <p:cNvSpPr>
            <a:spLocks noGrp="1" noRot="1" noChangeAspect="1"/>
          </p:cNvSpPr>
          <p:nvPr>
            <p:ph type="sldImg" idx="2"/>
          </p:nvPr>
        </p:nvSpPr>
        <p:spPr>
          <a:xfrm>
            <a:off x="1047750" y="715963"/>
            <a:ext cx="4770438" cy="3578225"/>
          </a:xfrm>
          <a:prstGeom prst="rect">
            <a:avLst/>
          </a:prstGeom>
          <a:noFill/>
          <a:ln w="12700">
            <a:solidFill>
              <a:prstClr val="black"/>
            </a:solidFill>
          </a:ln>
        </p:spPr>
        <p:txBody>
          <a:bodyPr vert="horz" lIns="90988" tIns="45494" rIns="90988" bIns="45494" rtlCol="0" anchor="ctr"/>
          <a:lstStyle/>
          <a:p>
            <a:endParaRPr lang="en-GB" dirty="0"/>
          </a:p>
        </p:txBody>
      </p:sp>
      <p:sp>
        <p:nvSpPr>
          <p:cNvPr id="5" name="Notes Placeholder 4"/>
          <p:cNvSpPr>
            <a:spLocks noGrp="1"/>
          </p:cNvSpPr>
          <p:nvPr>
            <p:ph type="body" sz="quarter" idx="3"/>
          </p:nvPr>
        </p:nvSpPr>
        <p:spPr>
          <a:xfrm>
            <a:off x="686595" y="4532107"/>
            <a:ext cx="5492750" cy="4293013"/>
          </a:xfrm>
          <a:prstGeom prst="rect">
            <a:avLst/>
          </a:prstGeom>
        </p:spPr>
        <p:txBody>
          <a:bodyPr vert="horz" lIns="90988" tIns="45494" rIns="90988" bIns="4549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062690"/>
            <a:ext cx="2975240" cy="476662"/>
          </a:xfrm>
          <a:prstGeom prst="rect">
            <a:avLst/>
          </a:prstGeom>
        </p:spPr>
        <p:txBody>
          <a:bodyPr vert="horz" lIns="90988" tIns="45494" rIns="90988" bIns="45494"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9110" y="9062690"/>
            <a:ext cx="2975240" cy="476662"/>
          </a:xfrm>
          <a:prstGeom prst="rect">
            <a:avLst/>
          </a:prstGeom>
        </p:spPr>
        <p:txBody>
          <a:bodyPr vert="horz" lIns="90988" tIns="45494" rIns="90988" bIns="45494" rtlCol="0" anchor="b"/>
          <a:lstStyle>
            <a:lvl1pPr algn="r">
              <a:defRPr sz="1200"/>
            </a:lvl1pPr>
          </a:lstStyle>
          <a:p>
            <a:fld id="{F9DFE62A-AA15-4FB1-943E-15B3ED04C561}" type="slidenum">
              <a:rPr lang="en-GB" smtClean="0"/>
              <a:t>‹#›</a:t>
            </a:fld>
            <a:endParaRPr lang="en-GB" dirty="0"/>
          </a:p>
        </p:txBody>
      </p:sp>
    </p:spTree>
    <p:extLst>
      <p:ext uri="{BB962C8B-B14F-4D97-AF65-F5344CB8AC3E}">
        <p14:creationId xmlns:p14="http://schemas.microsoft.com/office/powerpoint/2010/main" val="1320193880"/>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DFE62A-AA15-4FB1-943E-15B3ED04C561}" type="slidenum">
              <a:rPr lang="en-GB" smtClean="0"/>
              <a:t>1</a:t>
            </a:fld>
            <a:endParaRPr lang="en-GB" dirty="0"/>
          </a:p>
        </p:txBody>
      </p:sp>
    </p:spTree>
    <p:extLst>
      <p:ext uri="{BB962C8B-B14F-4D97-AF65-F5344CB8AC3E}">
        <p14:creationId xmlns:p14="http://schemas.microsoft.com/office/powerpoint/2010/main" val="18035934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DFE62A-AA15-4FB1-943E-15B3ED04C561}" type="slidenum">
              <a:rPr lang="en-GB" smtClean="0"/>
              <a:t>4</a:t>
            </a:fld>
            <a:endParaRPr lang="en-GB" dirty="0"/>
          </a:p>
        </p:txBody>
      </p:sp>
    </p:spTree>
    <p:extLst>
      <p:ext uri="{BB962C8B-B14F-4D97-AF65-F5344CB8AC3E}">
        <p14:creationId xmlns:p14="http://schemas.microsoft.com/office/powerpoint/2010/main" val="32945020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262">
              <a:defRPr/>
            </a:pPr>
            <a:r>
              <a:rPr lang="en-GB" dirty="0"/>
              <a:t>Current demand – with written expressions of support, with agreed plans for use detailed in the 20% usage budget and 10% for YMCA Horsham </a:t>
            </a:r>
          </a:p>
          <a:p>
            <a:pPr defTabSz="914262">
              <a:defRPr/>
            </a:pPr>
            <a:endParaRPr lang="en-GB" dirty="0"/>
          </a:p>
          <a:p>
            <a:pPr defTabSz="914262">
              <a:defRPr/>
            </a:pPr>
            <a:r>
              <a:rPr lang="en-GB" dirty="0"/>
              <a:t>– these include: Sparrows, Veterans, Crawley Town FC, Power Leagues, Horsham District Youth Football League (finals and 5 asides in summer) and YMCA Horsham FC (no charge)</a:t>
            </a:r>
          </a:p>
          <a:p>
            <a:endParaRPr lang="en-GB" dirty="0"/>
          </a:p>
        </p:txBody>
      </p:sp>
      <p:sp>
        <p:nvSpPr>
          <p:cNvPr id="4" name="Slide Number Placeholder 3"/>
          <p:cNvSpPr>
            <a:spLocks noGrp="1"/>
          </p:cNvSpPr>
          <p:nvPr>
            <p:ph type="sldNum" sz="quarter" idx="5"/>
          </p:nvPr>
        </p:nvSpPr>
        <p:spPr/>
        <p:txBody>
          <a:bodyPr/>
          <a:lstStyle/>
          <a:p>
            <a:fld id="{F9DFE62A-AA15-4FB1-943E-15B3ED04C561}" type="slidenum">
              <a:rPr lang="en-GB" smtClean="0"/>
              <a:t>5</a:t>
            </a:fld>
            <a:endParaRPr lang="en-GB" dirty="0"/>
          </a:p>
        </p:txBody>
      </p:sp>
    </p:spTree>
    <p:extLst>
      <p:ext uri="{BB962C8B-B14F-4D97-AF65-F5344CB8AC3E}">
        <p14:creationId xmlns:p14="http://schemas.microsoft.com/office/powerpoint/2010/main" val="4640097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High level Plan</a:t>
            </a:r>
          </a:p>
        </p:txBody>
      </p:sp>
      <p:sp>
        <p:nvSpPr>
          <p:cNvPr id="4" name="Slide Number Placeholder 3"/>
          <p:cNvSpPr>
            <a:spLocks noGrp="1"/>
          </p:cNvSpPr>
          <p:nvPr>
            <p:ph type="sldNum" sz="quarter" idx="5"/>
          </p:nvPr>
        </p:nvSpPr>
        <p:spPr/>
        <p:txBody>
          <a:bodyPr/>
          <a:lstStyle/>
          <a:p>
            <a:fld id="{F9DFE62A-AA15-4FB1-943E-15B3ED04C561}" type="slidenum">
              <a:rPr lang="en-GB" smtClean="0"/>
              <a:t>8</a:t>
            </a:fld>
            <a:endParaRPr lang="en-GB" dirty="0"/>
          </a:p>
        </p:txBody>
      </p:sp>
    </p:spTree>
    <p:extLst>
      <p:ext uri="{BB962C8B-B14F-4D97-AF65-F5344CB8AC3E}">
        <p14:creationId xmlns:p14="http://schemas.microsoft.com/office/powerpoint/2010/main" val="23217458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DFE62A-AA15-4FB1-943E-15B3ED04C561}" type="slidenum">
              <a:rPr lang="en-GB" smtClean="0"/>
              <a:t>12</a:t>
            </a:fld>
            <a:endParaRPr lang="en-GB" dirty="0"/>
          </a:p>
        </p:txBody>
      </p:sp>
    </p:spTree>
    <p:extLst>
      <p:ext uri="{BB962C8B-B14F-4D97-AF65-F5344CB8AC3E}">
        <p14:creationId xmlns:p14="http://schemas.microsoft.com/office/powerpoint/2010/main" val="34958255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DFE62A-AA15-4FB1-943E-15B3ED04C561}" type="slidenum">
              <a:rPr lang="en-GB" smtClean="0"/>
              <a:t>19</a:t>
            </a:fld>
            <a:endParaRPr lang="en-GB" dirty="0"/>
          </a:p>
        </p:txBody>
      </p:sp>
    </p:spTree>
    <p:extLst>
      <p:ext uri="{BB962C8B-B14F-4D97-AF65-F5344CB8AC3E}">
        <p14:creationId xmlns:p14="http://schemas.microsoft.com/office/powerpoint/2010/main" val="91521004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jpeg"/><Relationship Id="rId4"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0.jp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0.jp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0.jp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1.jp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1.jp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1.jp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2.jp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2.jp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2.jp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3.jp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4.jp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5.jp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6.jp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7.jp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8.jp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2.jp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8.jp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8.jp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8.jp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9.jp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9.jp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9.jp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Yellow">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26531" y="4455631"/>
            <a:ext cx="7772400" cy="570499"/>
          </a:xfrm>
        </p:spPr>
        <p:txBody>
          <a:bodyPr/>
          <a:lstStyle>
            <a:lvl1pPr>
              <a:defRPr sz="2000">
                <a:solidFill>
                  <a:schemeClr val="bg1"/>
                </a:solidFill>
              </a:defRPr>
            </a:lvl1pPr>
          </a:lstStyle>
          <a:p>
            <a:r>
              <a:rPr lang="en-US"/>
              <a:t>Click to edit Master title style</a:t>
            </a:r>
          </a:p>
        </p:txBody>
      </p:sp>
      <p:sp>
        <p:nvSpPr>
          <p:cNvPr id="3" name="Subtitle 2"/>
          <p:cNvSpPr>
            <a:spLocks noGrp="1"/>
          </p:cNvSpPr>
          <p:nvPr>
            <p:ph type="subTitle" idx="1"/>
          </p:nvPr>
        </p:nvSpPr>
        <p:spPr>
          <a:xfrm>
            <a:off x="636952" y="5060384"/>
            <a:ext cx="6400800" cy="667316"/>
          </a:xfrm>
        </p:spPr>
        <p:txBody>
          <a:bodyPr/>
          <a:lstStyle>
            <a:lvl1pPr marL="0" indent="0" algn="l">
              <a:buNone/>
              <a:defRPr sz="1200" b="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pic>
        <p:nvPicPr>
          <p:cNvPr id="7" name="Picture 6"/>
          <p:cNvPicPr>
            <a:picLocks noChangeAspect="1"/>
          </p:cNvPicPr>
          <p:nvPr/>
        </p:nvPicPr>
        <p:blipFill>
          <a:blip r:embed="rId3"/>
          <a:stretch>
            <a:fillRect/>
          </a:stretch>
        </p:blipFill>
        <p:spPr>
          <a:xfrm>
            <a:off x="406400" y="2256922"/>
            <a:ext cx="5823770" cy="1711275"/>
          </a:xfrm>
          <a:prstGeom prst="rect">
            <a:avLst/>
          </a:prstGeom>
        </p:spPr>
      </p:pic>
      <p:cxnSp>
        <p:nvCxnSpPr>
          <p:cNvPr id="13" name="Straight Connector 12"/>
          <p:cNvCxnSpPr/>
          <p:nvPr userDrawn="1"/>
        </p:nvCxnSpPr>
        <p:spPr>
          <a:xfrm flipV="1">
            <a:off x="713155" y="5026130"/>
            <a:ext cx="5517015" cy="34254"/>
          </a:xfrm>
          <a:prstGeom prst="line">
            <a:avLst/>
          </a:prstGeom>
          <a:ln w="12700" cmpd="sng">
            <a:solidFill>
              <a:srgbClr val="FFFFFF"/>
            </a:solidFill>
          </a:ln>
          <a:effectLst/>
        </p:spPr>
        <p:style>
          <a:lnRef idx="2">
            <a:schemeClr val="accent1"/>
          </a:lnRef>
          <a:fillRef idx="0">
            <a:schemeClr val="accent1"/>
          </a:fillRef>
          <a:effectRef idx="1">
            <a:schemeClr val="accent1"/>
          </a:effectRef>
          <a:fontRef idx="minor">
            <a:schemeClr val="tx1"/>
          </a:fontRef>
        </p:style>
      </p:cxnSp>
      <p:pic>
        <p:nvPicPr>
          <p:cNvPr id="2054" name="Picture 6"/>
          <p:cNvPicPr>
            <a:picLocks noChangeAspect="1" noChangeArrowheads="1"/>
          </p:cNvPicPr>
          <p:nvPr userDrawn="1"/>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73075" y="1446213"/>
            <a:ext cx="4267200" cy="247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6" name="Picture 8" descr="\\file\users$\zmorris\Desktop\YMCADLG_White.jpg"/>
          <p:cNvPicPr>
            <a:picLocks noChangeAspect="1" noChangeArrowheads="1"/>
          </p:cNvPicPr>
          <p:nvPr userDrawn="1"/>
        </p:nvPicPr>
        <p:blipFill>
          <a:blip r:embed="rId5">
            <a:clrChange>
              <a:clrFrom>
                <a:srgbClr val="FFFFFE"/>
              </a:clrFrom>
              <a:clrTo>
                <a:srgbClr val="FFFFFE">
                  <a:alpha val="0"/>
                </a:srgbClr>
              </a:clrTo>
            </a:clrChange>
            <a:extLst>
              <a:ext uri="{28A0092B-C50C-407E-A947-70E740481C1C}">
                <a14:useLocalDpi xmlns:a14="http://schemas.microsoft.com/office/drawing/2010/main" val="0"/>
              </a:ext>
            </a:extLst>
          </a:blip>
          <a:srcRect/>
          <a:stretch>
            <a:fillRect/>
          </a:stretch>
        </p:blipFill>
        <p:spPr bwMode="auto">
          <a:xfrm>
            <a:off x="778669" y="1389063"/>
            <a:ext cx="3240088" cy="38735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DFFF84B4-DFFB-4E1E-AAA9-70EAD5EC5D5D}"/>
              </a:ext>
            </a:extLst>
          </p:cNvPr>
          <p:cNvPicPr>
            <a:picLocks noChangeAspect="1"/>
          </p:cNvPicPr>
          <p:nvPr userDrawn="1"/>
        </p:nvPicPr>
        <p:blipFill>
          <a:blip r:embed="rId6"/>
          <a:stretch>
            <a:fillRect/>
          </a:stretch>
        </p:blipFill>
        <p:spPr>
          <a:xfrm>
            <a:off x="636952" y="460611"/>
            <a:ext cx="2710079" cy="240540"/>
          </a:xfrm>
          <a:prstGeom prst="rect">
            <a:avLst/>
          </a:prstGeom>
        </p:spPr>
      </p:pic>
    </p:spTree>
    <p:extLst>
      <p:ext uri="{BB962C8B-B14F-4D97-AF65-F5344CB8AC3E}">
        <p14:creationId xmlns:p14="http://schemas.microsoft.com/office/powerpoint/2010/main" val="4473284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itle" preserve="1">
  <p:cSld name="Title Gree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26531" y="4455631"/>
            <a:ext cx="7772400" cy="570499"/>
          </a:xfrm>
        </p:spPr>
        <p:txBody>
          <a:bodyPr/>
          <a:lstStyle>
            <a:lvl1pPr>
              <a:defRPr sz="2000">
                <a:solidFill>
                  <a:schemeClr val="bg1"/>
                </a:solidFill>
              </a:defRPr>
            </a:lvl1pPr>
          </a:lstStyle>
          <a:p>
            <a:r>
              <a:rPr lang="en-US"/>
              <a:t>Click to edit Master title style</a:t>
            </a:r>
          </a:p>
        </p:txBody>
      </p:sp>
      <p:sp>
        <p:nvSpPr>
          <p:cNvPr id="3" name="Subtitle 2"/>
          <p:cNvSpPr>
            <a:spLocks noGrp="1"/>
          </p:cNvSpPr>
          <p:nvPr>
            <p:ph type="subTitle" idx="1"/>
          </p:nvPr>
        </p:nvSpPr>
        <p:spPr>
          <a:xfrm>
            <a:off x="636952" y="5060384"/>
            <a:ext cx="6400800" cy="667316"/>
          </a:xfrm>
        </p:spPr>
        <p:txBody>
          <a:bodyPr/>
          <a:lstStyle>
            <a:lvl1pPr marL="0" indent="0" algn="l">
              <a:buNone/>
              <a:defRPr sz="1200" b="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pic>
        <p:nvPicPr>
          <p:cNvPr id="11" name="Picture 10"/>
          <p:cNvPicPr>
            <a:picLocks noChangeAspect="1"/>
          </p:cNvPicPr>
          <p:nvPr userDrawn="1"/>
        </p:nvPicPr>
        <p:blipFill>
          <a:blip r:embed="rId3"/>
          <a:stretch>
            <a:fillRect/>
          </a:stretch>
        </p:blipFill>
        <p:spPr>
          <a:xfrm>
            <a:off x="406400" y="2256922"/>
            <a:ext cx="5823770" cy="1711275"/>
          </a:xfrm>
          <a:prstGeom prst="rect">
            <a:avLst/>
          </a:prstGeom>
        </p:spPr>
      </p:pic>
      <p:cxnSp>
        <p:nvCxnSpPr>
          <p:cNvPr id="13" name="Straight Connector 12"/>
          <p:cNvCxnSpPr/>
          <p:nvPr userDrawn="1"/>
        </p:nvCxnSpPr>
        <p:spPr>
          <a:xfrm flipV="1">
            <a:off x="713155" y="5026130"/>
            <a:ext cx="5517015" cy="34254"/>
          </a:xfrm>
          <a:prstGeom prst="line">
            <a:avLst/>
          </a:prstGeom>
          <a:ln w="12700" cmpd="sng">
            <a:solidFill>
              <a:srgbClr val="FFFFFF"/>
            </a:solidFill>
          </a:ln>
          <a:effectLst/>
        </p:spPr>
        <p:style>
          <a:lnRef idx="2">
            <a:schemeClr val="accent1"/>
          </a:lnRef>
          <a:fillRef idx="0">
            <a:schemeClr val="accent1"/>
          </a:fillRef>
          <a:effectRef idx="1">
            <a:schemeClr val="accent1"/>
          </a:effectRef>
          <a:fontRef idx="minor">
            <a:schemeClr val="tx1"/>
          </a:fontRef>
        </p:style>
      </p:cxnSp>
      <p:pic>
        <p:nvPicPr>
          <p:cNvPr id="7" name="Picture 6">
            <a:extLst>
              <a:ext uri="{FF2B5EF4-FFF2-40B4-BE49-F238E27FC236}">
                <a16:creationId xmlns:a16="http://schemas.microsoft.com/office/drawing/2014/main" id="{4E493098-A93F-465B-82B7-CDB75FAF2FE5}"/>
              </a:ext>
            </a:extLst>
          </p:cNvPr>
          <p:cNvPicPr>
            <a:picLocks noChangeAspect="1"/>
          </p:cNvPicPr>
          <p:nvPr userDrawn="1"/>
        </p:nvPicPr>
        <p:blipFill>
          <a:blip r:embed="rId4"/>
          <a:stretch>
            <a:fillRect/>
          </a:stretch>
        </p:blipFill>
        <p:spPr>
          <a:xfrm>
            <a:off x="636952" y="460611"/>
            <a:ext cx="2710079" cy="240540"/>
          </a:xfrm>
          <a:prstGeom prst="rect">
            <a:avLst/>
          </a:prstGeom>
        </p:spPr>
      </p:pic>
    </p:spTree>
    <p:extLst>
      <p:ext uri="{BB962C8B-B14F-4D97-AF65-F5344CB8AC3E}">
        <p14:creationId xmlns:p14="http://schemas.microsoft.com/office/powerpoint/2010/main" val="40053471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Divider Gree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85799" y="2033888"/>
            <a:ext cx="6601400" cy="1004400"/>
          </a:xfrm>
        </p:spPr>
        <p:txBody>
          <a:bodyPr/>
          <a:lstStyle>
            <a:lvl1pPr>
              <a:defRPr>
                <a:solidFill>
                  <a:schemeClr val="bg1"/>
                </a:solidFill>
              </a:defRPr>
            </a:lvl1pPr>
          </a:lstStyle>
          <a:p>
            <a:r>
              <a:rPr lang="en-US"/>
              <a:t>Click to edit Master title style</a:t>
            </a:r>
          </a:p>
        </p:txBody>
      </p:sp>
      <p:sp>
        <p:nvSpPr>
          <p:cNvPr id="4" name="Date Placeholder 3"/>
          <p:cNvSpPr>
            <a:spLocks noGrp="1"/>
          </p:cNvSpPr>
          <p:nvPr>
            <p:ph type="dt" sz="half" idx="10"/>
          </p:nvPr>
        </p:nvSpPr>
        <p:spPr/>
        <p:txBody>
          <a:bodyPr/>
          <a:lstStyle>
            <a:lvl1pPr>
              <a:defRPr>
                <a:solidFill>
                  <a:schemeClr val="bg1"/>
                </a:solidFill>
              </a:defRPr>
            </a:lvl1pPr>
          </a:lstStyle>
          <a:p>
            <a:endParaRPr lang="en-US" dirty="0"/>
          </a:p>
        </p:txBody>
      </p:sp>
      <p:sp>
        <p:nvSpPr>
          <p:cNvPr id="5" name="Footer Placeholder 4"/>
          <p:cNvSpPr>
            <a:spLocks noGrp="1"/>
          </p:cNvSpPr>
          <p:nvPr>
            <p:ph type="ftr" sz="quarter" idx="11"/>
          </p:nvPr>
        </p:nvSpPr>
        <p:spPr/>
        <p:txBody>
          <a:bodyPr/>
          <a:lstStyle>
            <a:lvl1pPr>
              <a:defRPr>
                <a:solidFill>
                  <a:schemeClr val="bg1"/>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E657D8A2-2FBD-4345-91A6-A0F50BA7A5D6}" type="slidenum">
              <a:rPr lang="en-US" smtClean="0"/>
              <a:pPr/>
              <a:t>‹#›</a:t>
            </a:fld>
            <a:endParaRPr lang="en-US" dirty="0"/>
          </a:p>
        </p:txBody>
      </p:sp>
      <p:pic>
        <p:nvPicPr>
          <p:cNvPr id="8" name="Picture 7"/>
          <p:cNvPicPr>
            <a:picLocks noChangeAspect="1"/>
          </p:cNvPicPr>
          <p:nvPr/>
        </p:nvPicPr>
        <p:blipFill>
          <a:blip r:embed="rId3"/>
          <a:stretch>
            <a:fillRect/>
          </a:stretch>
        </p:blipFill>
        <p:spPr>
          <a:xfrm>
            <a:off x="7287199" y="365316"/>
            <a:ext cx="1609314" cy="472886"/>
          </a:xfrm>
          <a:prstGeom prst="rect">
            <a:avLst/>
          </a:prstGeom>
        </p:spPr>
      </p:pic>
      <p:sp>
        <p:nvSpPr>
          <p:cNvPr id="11" name="TextBox 10"/>
          <p:cNvSpPr txBox="1"/>
          <p:nvPr/>
        </p:nvSpPr>
        <p:spPr>
          <a:xfrm>
            <a:off x="7090064" y="6370700"/>
            <a:ext cx="1317335" cy="363600"/>
          </a:xfrm>
          <a:prstGeom prst="rect">
            <a:avLst/>
          </a:prstGeom>
          <a:noFill/>
        </p:spPr>
        <p:txBody>
          <a:bodyPr wrap="square" rIns="0" rtlCol="0" anchor="ctr" anchorCtr="0">
            <a:noAutofit/>
          </a:bodyPr>
          <a:lstStyle/>
          <a:p>
            <a:pPr algn="r"/>
            <a:r>
              <a:rPr lang="en-GB" sz="1200" dirty="0">
                <a:solidFill>
                  <a:schemeClr val="bg1"/>
                </a:solidFill>
              </a:rPr>
              <a:t>© YMCA</a:t>
            </a:r>
          </a:p>
        </p:txBody>
      </p:sp>
      <p:cxnSp>
        <p:nvCxnSpPr>
          <p:cNvPr id="10" name="Straight Connector 9"/>
          <p:cNvCxnSpPr/>
          <p:nvPr/>
        </p:nvCxnSpPr>
        <p:spPr>
          <a:xfrm>
            <a:off x="685799" y="2871450"/>
            <a:ext cx="8210714" cy="0"/>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14" name="Picture 13"/>
          <p:cNvPicPr>
            <a:picLocks noChangeAspect="1"/>
          </p:cNvPicPr>
          <p:nvPr userDrawn="1"/>
        </p:nvPicPr>
        <p:blipFill>
          <a:blip r:embed="rId3"/>
          <a:stretch>
            <a:fillRect/>
          </a:stretch>
        </p:blipFill>
        <p:spPr>
          <a:xfrm>
            <a:off x="7287199" y="365316"/>
            <a:ext cx="1609314" cy="472886"/>
          </a:xfrm>
          <a:prstGeom prst="rect">
            <a:avLst/>
          </a:prstGeom>
        </p:spPr>
      </p:pic>
      <p:sp>
        <p:nvSpPr>
          <p:cNvPr id="15" name="TextBox 14"/>
          <p:cNvSpPr txBox="1"/>
          <p:nvPr userDrawn="1"/>
        </p:nvSpPr>
        <p:spPr>
          <a:xfrm>
            <a:off x="7090064" y="6370700"/>
            <a:ext cx="1317335" cy="363600"/>
          </a:xfrm>
          <a:prstGeom prst="rect">
            <a:avLst/>
          </a:prstGeom>
          <a:noFill/>
        </p:spPr>
        <p:txBody>
          <a:bodyPr wrap="square" rIns="0" rtlCol="0" anchor="ctr" anchorCtr="0">
            <a:noAutofit/>
          </a:bodyPr>
          <a:lstStyle/>
          <a:p>
            <a:pPr algn="r"/>
            <a:r>
              <a:rPr lang="en-GB" sz="1200" dirty="0">
                <a:solidFill>
                  <a:schemeClr val="bg1"/>
                </a:solidFill>
              </a:rPr>
              <a:t>© YMCA</a:t>
            </a:r>
          </a:p>
        </p:txBody>
      </p:sp>
      <p:cxnSp>
        <p:nvCxnSpPr>
          <p:cNvPr id="16" name="Straight Connector 15"/>
          <p:cNvCxnSpPr/>
          <p:nvPr userDrawn="1"/>
        </p:nvCxnSpPr>
        <p:spPr>
          <a:xfrm>
            <a:off x="685799" y="2871450"/>
            <a:ext cx="8210714" cy="0"/>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13" name="Picture 12">
            <a:extLst>
              <a:ext uri="{FF2B5EF4-FFF2-40B4-BE49-F238E27FC236}">
                <a16:creationId xmlns:a16="http://schemas.microsoft.com/office/drawing/2014/main" id="{87743B88-8246-41FA-A67C-4DA4EB13F98F}"/>
              </a:ext>
            </a:extLst>
          </p:cNvPr>
          <p:cNvPicPr>
            <a:picLocks noChangeAspect="1"/>
          </p:cNvPicPr>
          <p:nvPr userDrawn="1"/>
        </p:nvPicPr>
        <p:blipFill>
          <a:blip r:embed="rId4"/>
          <a:stretch>
            <a:fillRect/>
          </a:stretch>
        </p:blipFill>
        <p:spPr>
          <a:xfrm>
            <a:off x="636952" y="460611"/>
            <a:ext cx="2710079" cy="240540"/>
          </a:xfrm>
          <a:prstGeom prst="rect">
            <a:avLst/>
          </a:prstGeom>
        </p:spPr>
      </p:pic>
    </p:spTree>
    <p:extLst>
      <p:ext uri="{BB962C8B-B14F-4D97-AF65-F5344CB8AC3E}">
        <p14:creationId xmlns:p14="http://schemas.microsoft.com/office/powerpoint/2010/main" val="33268348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Graphics Gree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7287199" y="365316"/>
            <a:ext cx="1609314" cy="472886"/>
          </a:xfrm>
          <a:prstGeom prst="rect">
            <a:avLst/>
          </a:prstGeom>
        </p:spPr>
      </p:pic>
      <p:pic>
        <p:nvPicPr>
          <p:cNvPr id="6" name="Picture 5"/>
          <p:cNvPicPr>
            <a:picLocks noChangeAspect="1"/>
          </p:cNvPicPr>
          <p:nvPr userDrawn="1"/>
        </p:nvPicPr>
        <p:blipFill>
          <a:blip r:embed="rId3"/>
          <a:stretch>
            <a:fillRect/>
          </a:stretch>
        </p:blipFill>
        <p:spPr>
          <a:xfrm>
            <a:off x="7287199" y="365316"/>
            <a:ext cx="1609314" cy="472886"/>
          </a:xfrm>
          <a:prstGeom prst="rect">
            <a:avLst/>
          </a:prstGeom>
        </p:spPr>
      </p:pic>
      <p:pic>
        <p:nvPicPr>
          <p:cNvPr id="5" name="Picture 4">
            <a:extLst>
              <a:ext uri="{FF2B5EF4-FFF2-40B4-BE49-F238E27FC236}">
                <a16:creationId xmlns:a16="http://schemas.microsoft.com/office/drawing/2014/main" id="{3302BFAA-D52B-4795-A00D-6587E356A555}"/>
              </a:ext>
            </a:extLst>
          </p:cNvPr>
          <p:cNvPicPr>
            <a:picLocks noChangeAspect="1"/>
          </p:cNvPicPr>
          <p:nvPr userDrawn="1"/>
        </p:nvPicPr>
        <p:blipFill>
          <a:blip r:embed="rId4"/>
          <a:stretch>
            <a:fillRect/>
          </a:stretch>
        </p:blipFill>
        <p:spPr>
          <a:xfrm>
            <a:off x="636952" y="460611"/>
            <a:ext cx="2710079" cy="240540"/>
          </a:xfrm>
          <a:prstGeom prst="rect">
            <a:avLst/>
          </a:prstGeom>
        </p:spPr>
      </p:pic>
    </p:spTree>
    <p:extLst>
      <p:ext uri="{BB962C8B-B14F-4D97-AF65-F5344CB8AC3E}">
        <p14:creationId xmlns:p14="http://schemas.microsoft.com/office/powerpoint/2010/main" val="38003749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Title Purp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26531" y="4455631"/>
            <a:ext cx="7772400" cy="570499"/>
          </a:xfrm>
        </p:spPr>
        <p:txBody>
          <a:bodyPr/>
          <a:lstStyle>
            <a:lvl1pPr>
              <a:defRPr sz="2000">
                <a:solidFill>
                  <a:schemeClr val="bg1"/>
                </a:solidFill>
              </a:defRPr>
            </a:lvl1pPr>
          </a:lstStyle>
          <a:p>
            <a:r>
              <a:rPr lang="en-US"/>
              <a:t>Click to edit Master title style</a:t>
            </a:r>
          </a:p>
        </p:txBody>
      </p:sp>
      <p:sp>
        <p:nvSpPr>
          <p:cNvPr id="3" name="Subtitle 2"/>
          <p:cNvSpPr>
            <a:spLocks noGrp="1"/>
          </p:cNvSpPr>
          <p:nvPr>
            <p:ph type="subTitle" idx="1"/>
          </p:nvPr>
        </p:nvSpPr>
        <p:spPr>
          <a:xfrm>
            <a:off x="636952" y="5060384"/>
            <a:ext cx="6400800" cy="667316"/>
          </a:xfrm>
        </p:spPr>
        <p:txBody>
          <a:bodyPr/>
          <a:lstStyle>
            <a:lvl1pPr marL="0" indent="0" algn="l">
              <a:buNone/>
              <a:defRPr sz="1200" b="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pic>
        <p:nvPicPr>
          <p:cNvPr id="7" name="Picture 6"/>
          <p:cNvPicPr>
            <a:picLocks noChangeAspect="1"/>
          </p:cNvPicPr>
          <p:nvPr/>
        </p:nvPicPr>
        <p:blipFill>
          <a:blip r:embed="rId3"/>
          <a:stretch>
            <a:fillRect/>
          </a:stretch>
        </p:blipFill>
        <p:spPr>
          <a:xfrm>
            <a:off x="406400" y="2256922"/>
            <a:ext cx="5823770" cy="1711275"/>
          </a:xfrm>
          <a:prstGeom prst="rect">
            <a:avLst/>
          </a:prstGeom>
        </p:spPr>
      </p:pic>
      <p:cxnSp>
        <p:nvCxnSpPr>
          <p:cNvPr id="9" name="Straight Connector 8"/>
          <p:cNvCxnSpPr/>
          <p:nvPr/>
        </p:nvCxnSpPr>
        <p:spPr>
          <a:xfrm flipV="1">
            <a:off x="713155" y="5026130"/>
            <a:ext cx="5517015" cy="34254"/>
          </a:xfrm>
          <a:prstGeom prst="line">
            <a:avLst/>
          </a:prstGeom>
          <a:ln w="12700" cmpd="sng">
            <a:solidFill>
              <a:srgbClr val="FFFFFF"/>
            </a:solidFill>
          </a:ln>
          <a:effectLst/>
        </p:spPr>
        <p:style>
          <a:lnRef idx="2">
            <a:schemeClr val="accent1"/>
          </a:lnRef>
          <a:fillRef idx="0">
            <a:schemeClr val="accent1"/>
          </a:fillRef>
          <a:effectRef idx="1">
            <a:schemeClr val="accent1"/>
          </a:effectRef>
          <a:fontRef idx="minor">
            <a:schemeClr val="tx1"/>
          </a:fontRef>
        </p:style>
      </p:cxnSp>
      <p:pic>
        <p:nvPicPr>
          <p:cNvPr id="11" name="Picture 10"/>
          <p:cNvPicPr>
            <a:picLocks noChangeAspect="1"/>
          </p:cNvPicPr>
          <p:nvPr userDrawn="1"/>
        </p:nvPicPr>
        <p:blipFill>
          <a:blip r:embed="rId3"/>
          <a:stretch>
            <a:fillRect/>
          </a:stretch>
        </p:blipFill>
        <p:spPr>
          <a:xfrm>
            <a:off x="406400" y="2256922"/>
            <a:ext cx="5823770" cy="1711275"/>
          </a:xfrm>
          <a:prstGeom prst="rect">
            <a:avLst/>
          </a:prstGeom>
        </p:spPr>
      </p:pic>
      <p:cxnSp>
        <p:nvCxnSpPr>
          <p:cNvPr id="13" name="Straight Connector 12"/>
          <p:cNvCxnSpPr/>
          <p:nvPr userDrawn="1"/>
        </p:nvCxnSpPr>
        <p:spPr>
          <a:xfrm flipV="1">
            <a:off x="713155" y="5026130"/>
            <a:ext cx="5517015" cy="34254"/>
          </a:xfrm>
          <a:prstGeom prst="line">
            <a:avLst/>
          </a:prstGeom>
          <a:ln w="12700" cmpd="sng">
            <a:solidFill>
              <a:srgbClr val="FFFFFF"/>
            </a:solidFill>
          </a:ln>
          <a:effectLst/>
        </p:spPr>
        <p:style>
          <a:lnRef idx="2">
            <a:schemeClr val="accent1"/>
          </a:lnRef>
          <a:fillRef idx="0">
            <a:schemeClr val="accent1"/>
          </a:fillRef>
          <a:effectRef idx="1">
            <a:schemeClr val="accent1"/>
          </a:effectRef>
          <a:fontRef idx="minor">
            <a:schemeClr val="tx1"/>
          </a:fontRef>
        </p:style>
      </p:cxnSp>
      <p:pic>
        <p:nvPicPr>
          <p:cNvPr id="10" name="Picture 9">
            <a:extLst>
              <a:ext uri="{FF2B5EF4-FFF2-40B4-BE49-F238E27FC236}">
                <a16:creationId xmlns:a16="http://schemas.microsoft.com/office/drawing/2014/main" id="{58B2F4FF-668B-4BAA-86F4-2EA1BF6FE4E8}"/>
              </a:ext>
            </a:extLst>
          </p:cNvPr>
          <p:cNvPicPr>
            <a:picLocks noChangeAspect="1"/>
          </p:cNvPicPr>
          <p:nvPr userDrawn="1"/>
        </p:nvPicPr>
        <p:blipFill>
          <a:blip r:embed="rId4"/>
          <a:stretch>
            <a:fillRect/>
          </a:stretch>
        </p:blipFill>
        <p:spPr>
          <a:xfrm>
            <a:off x="636952" y="460611"/>
            <a:ext cx="2710079" cy="240540"/>
          </a:xfrm>
          <a:prstGeom prst="rect">
            <a:avLst/>
          </a:prstGeom>
        </p:spPr>
      </p:pic>
    </p:spTree>
    <p:extLst>
      <p:ext uri="{BB962C8B-B14F-4D97-AF65-F5344CB8AC3E}">
        <p14:creationId xmlns:p14="http://schemas.microsoft.com/office/powerpoint/2010/main" val="19529148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p:cSld name="Divider Purp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85799" y="2033888"/>
            <a:ext cx="6601400" cy="1004400"/>
          </a:xfrm>
        </p:spPr>
        <p:txBody>
          <a:bodyPr/>
          <a:lstStyle>
            <a:lvl1pPr>
              <a:defRPr>
                <a:solidFill>
                  <a:schemeClr val="bg1"/>
                </a:solidFill>
              </a:defRPr>
            </a:lvl1pPr>
          </a:lstStyle>
          <a:p>
            <a:r>
              <a:rPr lang="en-US"/>
              <a:t>Click to edit Master title style</a:t>
            </a:r>
          </a:p>
        </p:txBody>
      </p:sp>
      <p:sp>
        <p:nvSpPr>
          <p:cNvPr id="4" name="Date Placeholder 3"/>
          <p:cNvSpPr>
            <a:spLocks noGrp="1"/>
          </p:cNvSpPr>
          <p:nvPr>
            <p:ph type="dt" sz="half" idx="10"/>
          </p:nvPr>
        </p:nvSpPr>
        <p:spPr/>
        <p:txBody>
          <a:bodyPr/>
          <a:lstStyle>
            <a:lvl1pPr>
              <a:defRPr>
                <a:solidFill>
                  <a:schemeClr val="bg1"/>
                </a:solidFill>
              </a:defRPr>
            </a:lvl1pPr>
          </a:lstStyle>
          <a:p>
            <a:endParaRPr lang="en-US" dirty="0"/>
          </a:p>
        </p:txBody>
      </p:sp>
      <p:sp>
        <p:nvSpPr>
          <p:cNvPr id="5" name="Footer Placeholder 4"/>
          <p:cNvSpPr>
            <a:spLocks noGrp="1"/>
          </p:cNvSpPr>
          <p:nvPr>
            <p:ph type="ftr" sz="quarter" idx="11"/>
          </p:nvPr>
        </p:nvSpPr>
        <p:spPr/>
        <p:txBody>
          <a:bodyPr/>
          <a:lstStyle>
            <a:lvl1pPr>
              <a:defRPr>
                <a:solidFill>
                  <a:schemeClr val="bg1"/>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E657D8A2-2FBD-4345-91A6-A0F50BA7A5D6}" type="slidenum">
              <a:rPr lang="en-US" smtClean="0"/>
              <a:pPr/>
              <a:t>‹#›</a:t>
            </a:fld>
            <a:endParaRPr lang="en-US" dirty="0"/>
          </a:p>
        </p:txBody>
      </p:sp>
      <p:sp>
        <p:nvSpPr>
          <p:cNvPr id="11" name="TextBox 10"/>
          <p:cNvSpPr txBox="1"/>
          <p:nvPr/>
        </p:nvSpPr>
        <p:spPr>
          <a:xfrm>
            <a:off x="7090064" y="6370700"/>
            <a:ext cx="1317335" cy="363600"/>
          </a:xfrm>
          <a:prstGeom prst="rect">
            <a:avLst/>
          </a:prstGeom>
          <a:noFill/>
        </p:spPr>
        <p:txBody>
          <a:bodyPr wrap="square" rIns="0" rtlCol="0" anchor="ctr" anchorCtr="0">
            <a:noAutofit/>
          </a:bodyPr>
          <a:lstStyle/>
          <a:p>
            <a:pPr algn="r"/>
            <a:r>
              <a:rPr lang="en-GB" sz="1200" dirty="0">
                <a:solidFill>
                  <a:schemeClr val="bg1"/>
                </a:solidFill>
              </a:rPr>
              <a:t>© YMCA</a:t>
            </a:r>
          </a:p>
        </p:txBody>
      </p:sp>
      <p:pic>
        <p:nvPicPr>
          <p:cNvPr id="14" name="Picture 13"/>
          <p:cNvPicPr>
            <a:picLocks noChangeAspect="1"/>
          </p:cNvPicPr>
          <p:nvPr userDrawn="1"/>
        </p:nvPicPr>
        <p:blipFill>
          <a:blip r:embed="rId3"/>
          <a:stretch>
            <a:fillRect/>
          </a:stretch>
        </p:blipFill>
        <p:spPr>
          <a:xfrm>
            <a:off x="7287199" y="365316"/>
            <a:ext cx="1609314" cy="472886"/>
          </a:xfrm>
          <a:prstGeom prst="rect">
            <a:avLst/>
          </a:prstGeom>
        </p:spPr>
      </p:pic>
      <p:cxnSp>
        <p:nvCxnSpPr>
          <p:cNvPr id="16" name="Straight Connector 15"/>
          <p:cNvCxnSpPr/>
          <p:nvPr userDrawn="1"/>
        </p:nvCxnSpPr>
        <p:spPr>
          <a:xfrm>
            <a:off x="685799" y="2871450"/>
            <a:ext cx="8210714" cy="0"/>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10" name="Picture 9">
            <a:extLst>
              <a:ext uri="{FF2B5EF4-FFF2-40B4-BE49-F238E27FC236}">
                <a16:creationId xmlns:a16="http://schemas.microsoft.com/office/drawing/2014/main" id="{BD006B36-4134-4714-B6AA-A0B683F74BDC}"/>
              </a:ext>
            </a:extLst>
          </p:cNvPr>
          <p:cNvPicPr>
            <a:picLocks noChangeAspect="1"/>
          </p:cNvPicPr>
          <p:nvPr userDrawn="1"/>
        </p:nvPicPr>
        <p:blipFill>
          <a:blip r:embed="rId4"/>
          <a:stretch>
            <a:fillRect/>
          </a:stretch>
        </p:blipFill>
        <p:spPr>
          <a:xfrm>
            <a:off x="636952" y="460611"/>
            <a:ext cx="2710079" cy="240540"/>
          </a:xfrm>
          <a:prstGeom prst="rect">
            <a:avLst/>
          </a:prstGeom>
        </p:spPr>
      </p:pic>
    </p:spTree>
    <p:extLst>
      <p:ext uri="{BB962C8B-B14F-4D97-AF65-F5344CB8AC3E}">
        <p14:creationId xmlns:p14="http://schemas.microsoft.com/office/powerpoint/2010/main" val="136155353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p:cSld name="Graphics Purp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3"/>
          <a:stretch>
            <a:fillRect/>
          </a:stretch>
        </p:blipFill>
        <p:spPr>
          <a:xfrm>
            <a:off x="7287199" y="365316"/>
            <a:ext cx="1609314" cy="472886"/>
          </a:xfrm>
          <a:prstGeom prst="rect">
            <a:avLst/>
          </a:prstGeom>
        </p:spPr>
      </p:pic>
      <p:pic>
        <p:nvPicPr>
          <p:cNvPr id="4" name="Picture 3">
            <a:extLst>
              <a:ext uri="{FF2B5EF4-FFF2-40B4-BE49-F238E27FC236}">
                <a16:creationId xmlns:a16="http://schemas.microsoft.com/office/drawing/2014/main" id="{9F1171B0-DB0A-4F9A-AEAB-82039DC087C1}"/>
              </a:ext>
            </a:extLst>
          </p:cNvPr>
          <p:cNvPicPr>
            <a:picLocks noChangeAspect="1"/>
          </p:cNvPicPr>
          <p:nvPr userDrawn="1"/>
        </p:nvPicPr>
        <p:blipFill>
          <a:blip r:embed="rId4"/>
          <a:stretch>
            <a:fillRect/>
          </a:stretch>
        </p:blipFill>
        <p:spPr>
          <a:xfrm>
            <a:off x="636952" y="460611"/>
            <a:ext cx="2710079" cy="240540"/>
          </a:xfrm>
          <a:prstGeom prst="rect">
            <a:avLst/>
          </a:prstGeom>
        </p:spPr>
      </p:pic>
    </p:spTree>
    <p:extLst>
      <p:ext uri="{BB962C8B-B14F-4D97-AF65-F5344CB8AC3E}">
        <p14:creationId xmlns:p14="http://schemas.microsoft.com/office/powerpoint/2010/main" val="229869731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itle" preserve="1">
  <p:cSld name="Title Gre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26531" y="4455631"/>
            <a:ext cx="7772400" cy="570499"/>
          </a:xfrm>
        </p:spPr>
        <p:txBody>
          <a:bodyPr/>
          <a:lstStyle>
            <a:lvl1pPr>
              <a:defRPr sz="2000">
                <a:solidFill>
                  <a:schemeClr val="bg1"/>
                </a:solidFill>
              </a:defRPr>
            </a:lvl1pPr>
          </a:lstStyle>
          <a:p>
            <a:r>
              <a:rPr lang="en-US"/>
              <a:t>Click to edit Master title style</a:t>
            </a:r>
          </a:p>
        </p:txBody>
      </p:sp>
      <p:sp>
        <p:nvSpPr>
          <p:cNvPr id="3" name="Subtitle 2"/>
          <p:cNvSpPr>
            <a:spLocks noGrp="1"/>
          </p:cNvSpPr>
          <p:nvPr>
            <p:ph type="subTitle" idx="1"/>
          </p:nvPr>
        </p:nvSpPr>
        <p:spPr>
          <a:xfrm>
            <a:off x="636952" y="5060384"/>
            <a:ext cx="6400800" cy="667316"/>
          </a:xfrm>
        </p:spPr>
        <p:txBody>
          <a:bodyPr/>
          <a:lstStyle>
            <a:lvl1pPr marL="0" indent="0" algn="l">
              <a:buNone/>
              <a:defRPr sz="1200" b="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pic>
        <p:nvPicPr>
          <p:cNvPr id="7" name="Picture 6"/>
          <p:cNvPicPr>
            <a:picLocks noChangeAspect="1"/>
          </p:cNvPicPr>
          <p:nvPr/>
        </p:nvPicPr>
        <p:blipFill>
          <a:blip r:embed="rId3"/>
          <a:stretch>
            <a:fillRect/>
          </a:stretch>
        </p:blipFill>
        <p:spPr>
          <a:xfrm>
            <a:off x="406400" y="2256922"/>
            <a:ext cx="5823770" cy="1711275"/>
          </a:xfrm>
          <a:prstGeom prst="rect">
            <a:avLst/>
          </a:prstGeom>
        </p:spPr>
      </p:pic>
      <p:cxnSp>
        <p:nvCxnSpPr>
          <p:cNvPr id="9" name="Straight Connector 8"/>
          <p:cNvCxnSpPr/>
          <p:nvPr/>
        </p:nvCxnSpPr>
        <p:spPr>
          <a:xfrm flipV="1">
            <a:off x="713155" y="5026130"/>
            <a:ext cx="5517015" cy="34254"/>
          </a:xfrm>
          <a:prstGeom prst="line">
            <a:avLst/>
          </a:prstGeom>
          <a:ln w="12700" cmpd="sng">
            <a:solidFill>
              <a:srgbClr val="FFFFFF"/>
            </a:solidFill>
          </a:ln>
          <a:effectLst/>
        </p:spPr>
        <p:style>
          <a:lnRef idx="2">
            <a:schemeClr val="accent1"/>
          </a:lnRef>
          <a:fillRef idx="0">
            <a:schemeClr val="accent1"/>
          </a:fillRef>
          <a:effectRef idx="1">
            <a:schemeClr val="accent1"/>
          </a:effectRef>
          <a:fontRef idx="minor">
            <a:schemeClr val="tx1"/>
          </a:fontRef>
        </p:style>
      </p:cxnSp>
      <p:pic>
        <p:nvPicPr>
          <p:cNvPr id="11" name="Picture 10"/>
          <p:cNvPicPr>
            <a:picLocks noChangeAspect="1"/>
          </p:cNvPicPr>
          <p:nvPr userDrawn="1"/>
        </p:nvPicPr>
        <p:blipFill>
          <a:blip r:embed="rId3"/>
          <a:stretch>
            <a:fillRect/>
          </a:stretch>
        </p:blipFill>
        <p:spPr>
          <a:xfrm>
            <a:off x="406400" y="2256922"/>
            <a:ext cx="5823770" cy="1711275"/>
          </a:xfrm>
          <a:prstGeom prst="rect">
            <a:avLst/>
          </a:prstGeom>
        </p:spPr>
      </p:pic>
      <p:cxnSp>
        <p:nvCxnSpPr>
          <p:cNvPr id="13" name="Straight Connector 12"/>
          <p:cNvCxnSpPr/>
          <p:nvPr userDrawn="1"/>
        </p:nvCxnSpPr>
        <p:spPr>
          <a:xfrm flipV="1">
            <a:off x="713155" y="5026130"/>
            <a:ext cx="5517015" cy="34254"/>
          </a:xfrm>
          <a:prstGeom prst="line">
            <a:avLst/>
          </a:prstGeom>
          <a:ln w="12700" cmpd="sng">
            <a:solidFill>
              <a:srgbClr val="FFFFFF"/>
            </a:solidFill>
          </a:ln>
          <a:effectLst/>
        </p:spPr>
        <p:style>
          <a:lnRef idx="2">
            <a:schemeClr val="accent1"/>
          </a:lnRef>
          <a:fillRef idx="0">
            <a:schemeClr val="accent1"/>
          </a:fillRef>
          <a:effectRef idx="1">
            <a:schemeClr val="accent1"/>
          </a:effectRef>
          <a:fontRef idx="minor">
            <a:schemeClr val="tx1"/>
          </a:fontRef>
        </p:style>
      </p:cxnSp>
      <p:pic>
        <p:nvPicPr>
          <p:cNvPr id="10" name="Picture 9">
            <a:extLst>
              <a:ext uri="{FF2B5EF4-FFF2-40B4-BE49-F238E27FC236}">
                <a16:creationId xmlns:a16="http://schemas.microsoft.com/office/drawing/2014/main" id="{305B9EEB-D71A-4F98-BAE6-04D632F43D1F}"/>
              </a:ext>
            </a:extLst>
          </p:cNvPr>
          <p:cNvPicPr>
            <a:picLocks noChangeAspect="1"/>
          </p:cNvPicPr>
          <p:nvPr userDrawn="1"/>
        </p:nvPicPr>
        <p:blipFill>
          <a:blip r:embed="rId4"/>
          <a:stretch>
            <a:fillRect/>
          </a:stretch>
        </p:blipFill>
        <p:spPr>
          <a:xfrm>
            <a:off x="636952" y="460611"/>
            <a:ext cx="2710079" cy="240540"/>
          </a:xfrm>
          <a:prstGeom prst="rect">
            <a:avLst/>
          </a:prstGeom>
        </p:spPr>
      </p:pic>
    </p:spTree>
    <p:extLst>
      <p:ext uri="{BB962C8B-B14F-4D97-AF65-F5344CB8AC3E}">
        <p14:creationId xmlns:p14="http://schemas.microsoft.com/office/powerpoint/2010/main" val="118413840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p:cSld name="Divider Gre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85799" y="2033888"/>
            <a:ext cx="6601400" cy="1004400"/>
          </a:xfrm>
        </p:spPr>
        <p:txBody>
          <a:bodyPr/>
          <a:lstStyle>
            <a:lvl1pPr>
              <a:defRPr>
                <a:solidFill>
                  <a:schemeClr val="bg1"/>
                </a:solidFill>
              </a:defRPr>
            </a:lvl1pPr>
          </a:lstStyle>
          <a:p>
            <a:r>
              <a:rPr lang="en-US"/>
              <a:t>Click to edit Master title style</a:t>
            </a:r>
          </a:p>
        </p:txBody>
      </p:sp>
      <p:sp>
        <p:nvSpPr>
          <p:cNvPr id="4" name="Date Placeholder 3"/>
          <p:cNvSpPr>
            <a:spLocks noGrp="1"/>
          </p:cNvSpPr>
          <p:nvPr>
            <p:ph type="dt" sz="half" idx="10"/>
          </p:nvPr>
        </p:nvSpPr>
        <p:spPr/>
        <p:txBody>
          <a:bodyPr/>
          <a:lstStyle>
            <a:lvl1pPr>
              <a:defRPr>
                <a:solidFill>
                  <a:schemeClr val="bg1"/>
                </a:solidFill>
              </a:defRPr>
            </a:lvl1pPr>
          </a:lstStyle>
          <a:p>
            <a:endParaRPr lang="en-US" dirty="0"/>
          </a:p>
        </p:txBody>
      </p:sp>
      <p:sp>
        <p:nvSpPr>
          <p:cNvPr id="5" name="Footer Placeholder 4"/>
          <p:cNvSpPr>
            <a:spLocks noGrp="1"/>
          </p:cNvSpPr>
          <p:nvPr>
            <p:ph type="ftr" sz="quarter" idx="11"/>
          </p:nvPr>
        </p:nvSpPr>
        <p:spPr/>
        <p:txBody>
          <a:bodyPr/>
          <a:lstStyle>
            <a:lvl1pPr>
              <a:defRPr>
                <a:solidFill>
                  <a:schemeClr val="bg1"/>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E657D8A2-2FBD-4345-91A6-A0F50BA7A5D6}" type="slidenum">
              <a:rPr lang="en-US" smtClean="0"/>
              <a:pPr/>
              <a:t>‹#›</a:t>
            </a:fld>
            <a:endParaRPr lang="en-US" dirty="0"/>
          </a:p>
        </p:txBody>
      </p:sp>
      <p:pic>
        <p:nvPicPr>
          <p:cNvPr id="14" name="Picture 13"/>
          <p:cNvPicPr>
            <a:picLocks noChangeAspect="1"/>
          </p:cNvPicPr>
          <p:nvPr userDrawn="1"/>
        </p:nvPicPr>
        <p:blipFill>
          <a:blip r:embed="rId3"/>
          <a:stretch>
            <a:fillRect/>
          </a:stretch>
        </p:blipFill>
        <p:spPr>
          <a:xfrm>
            <a:off x="7287199" y="365316"/>
            <a:ext cx="1609314" cy="472886"/>
          </a:xfrm>
          <a:prstGeom prst="rect">
            <a:avLst/>
          </a:prstGeom>
        </p:spPr>
      </p:pic>
      <p:sp>
        <p:nvSpPr>
          <p:cNvPr id="15" name="TextBox 14"/>
          <p:cNvSpPr txBox="1"/>
          <p:nvPr userDrawn="1"/>
        </p:nvSpPr>
        <p:spPr>
          <a:xfrm>
            <a:off x="7090064" y="6370700"/>
            <a:ext cx="1317335" cy="363600"/>
          </a:xfrm>
          <a:prstGeom prst="rect">
            <a:avLst/>
          </a:prstGeom>
          <a:noFill/>
        </p:spPr>
        <p:txBody>
          <a:bodyPr wrap="square" rIns="0" rtlCol="0" anchor="ctr" anchorCtr="0">
            <a:noAutofit/>
          </a:bodyPr>
          <a:lstStyle/>
          <a:p>
            <a:pPr algn="r"/>
            <a:r>
              <a:rPr lang="en-GB" sz="1200" dirty="0">
                <a:solidFill>
                  <a:schemeClr val="bg1"/>
                </a:solidFill>
              </a:rPr>
              <a:t>© YMCA</a:t>
            </a:r>
          </a:p>
        </p:txBody>
      </p:sp>
      <p:cxnSp>
        <p:nvCxnSpPr>
          <p:cNvPr id="16" name="Straight Connector 15"/>
          <p:cNvCxnSpPr/>
          <p:nvPr userDrawn="1"/>
        </p:nvCxnSpPr>
        <p:spPr>
          <a:xfrm>
            <a:off x="685799" y="2871450"/>
            <a:ext cx="8210714" cy="0"/>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10" name="Picture 9">
            <a:extLst>
              <a:ext uri="{FF2B5EF4-FFF2-40B4-BE49-F238E27FC236}">
                <a16:creationId xmlns:a16="http://schemas.microsoft.com/office/drawing/2014/main" id="{6998CE73-72CA-4D58-82B7-443C3E766633}"/>
              </a:ext>
            </a:extLst>
          </p:cNvPr>
          <p:cNvPicPr>
            <a:picLocks noChangeAspect="1"/>
          </p:cNvPicPr>
          <p:nvPr userDrawn="1"/>
        </p:nvPicPr>
        <p:blipFill>
          <a:blip r:embed="rId4"/>
          <a:stretch>
            <a:fillRect/>
          </a:stretch>
        </p:blipFill>
        <p:spPr>
          <a:xfrm>
            <a:off x="636952" y="460611"/>
            <a:ext cx="2710079" cy="240540"/>
          </a:xfrm>
          <a:prstGeom prst="rect">
            <a:avLst/>
          </a:prstGeom>
        </p:spPr>
      </p:pic>
    </p:spTree>
    <p:extLst>
      <p:ext uri="{BB962C8B-B14F-4D97-AF65-F5344CB8AC3E}">
        <p14:creationId xmlns:p14="http://schemas.microsoft.com/office/powerpoint/2010/main" val="260642613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p:cSld name="Graphics Gre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3"/>
          <a:stretch>
            <a:fillRect/>
          </a:stretch>
        </p:blipFill>
        <p:spPr>
          <a:xfrm>
            <a:off x="7287199" y="365316"/>
            <a:ext cx="1609314" cy="472886"/>
          </a:xfrm>
          <a:prstGeom prst="rect">
            <a:avLst/>
          </a:prstGeom>
        </p:spPr>
      </p:pic>
      <p:pic>
        <p:nvPicPr>
          <p:cNvPr id="4" name="Picture 3">
            <a:extLst>
              <a:ext uri="{FF2B5EF4-FFF2-40B4-BE49-F238E27FC236}">
                <a16:creationId xmlns:a16="http://schemas.microsoft.com/office/drawing/2014/main" id="{C0D0FDD1-CC0C-4E4A-8F83-9648249E486B}"/>
              </a:ext>
            </a:extLst>
          </p:cNvPr>
          <p:cNvPicPr>
            <a:picLocks noChangeAspect="1"/>
          </p:cNvPicPr>
          <p:nvPr userDrawn="1"/>
        </p:nvPicPr>
        <p:blipFill>
          <a:blip r:embed="rId4"/>
          <a:stretch>
            <a:fillRect/>
          </a:stretch>
        </p:blipFill>
        <p:spPr>
          <a:xfrm>
            <a:off x="636952" y="460611"/>
            <a:ext cx="2710079" cy="240540"/>
          </a:xfrm>
          <a:prstGeom prst="rect">
            <a:avLst/>
          </a:prstGeom>
        </p:spPr>
      </p:pic>
    </p:spTree>
    <p:extLst>
      <p:ext uri="{BB962C8B-B14F-4D97-AF65-F5344CB8AC3E}">
        <p14:creationId xmlns:p14="http://schemas.microsoft.com/office/powerpoint/2010/main" val="383166653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p:cSld name="Divider Pic 1">
    <p:spTree>
      <p:nvGrpSpPr>
        <p:cNvPr id="1" name=""/>
        <p:cNvGrpSpPr/>
        <p:nvPr/>
      </p:nvGrpSpPr>
      <p:grpSpPr>
        <a:xfrm>
          <a:off x="0" y="0"/>
          <a:ext cx="0" cy="0"/>
          <a:chOff x="0" y="0"/>
          <a:chExt cx="0" cy="0"/>
        </a:xfrm>
      </p:grpSpPr>
      <p:pic>
        <p:nvPicPr>
          <p:cNvPr id="12" name="Picture 11"/>
          <p:cNvPicPr>
            <a:picLocks noChangeAspect="1"/>
          </p:cNvPicPr>
          <p:nvPr userDrawn="1"/>
        </p:nvPicPr>
        <p:blipFill rotWithShape="1">
          <a:blip r:embed="rId2">
            <a:extLst>
              <a:ext uri="{28A0092B-C50C-407E-A947-70E740481C1C}">
                <a14:useLocalDpi xmlns:a14="http://schemas.microsoft.com/office/drawing/2010/main" val="0"/>
              </a:ext>
            </a:extLst>
          </a:blip>
          <a:srcRect l="4896" t="9062" r="20165" b="6807"/>
          <a:stretch/>
        </p:blipFill>
        <p:spPr>
          <a:xfrm>
            <a:off x="-1" y="-1"/>
            <a:ext cx="9144001" cy="6858001"/>
          </a:xfrm>
          <a:prstGeom prst="rect">
            <a:avLst/>
          </a:prstGeom>
        </p:spPr>
      </p:pic>
      <p:sp>
        <p:nvSpPr>
          <p:cNvPr id="2" name="Title 1"/>
          <p:cNvSpPr>
            <a:spLocks noGrp="1"/>
          </p:cNvSpPr>
          <p:nvPr>
            <p:ph type="title"/>
          </p:nvPr>
        </p:nvSpPr>
        <p:spPr>
          <a:xfrm>
            <a:off x="4268177" y="1282172"/>
            <a:ext cx="4608000" cy="1004400"/>
          </a:xfrm>
        </p:spPr>
        <p:txBody>
          <a:bodyPr/>
          <a:lstStyle>
            <a:lvl1pPr>
              <a:defRPr>
                <a:solidFill>
                  <a:schemeClr val="bg1"/>
                </a:solidFill>
              </a:defRPr>
            </a:lvl1pPr>
          </a:lstStyle>
          <a:p>
            <a:r>
              <a:rPr lang="en-US"/>
              <a:t>Click to edit Master title style</a:t>
            </a:r>
          </a:p>
        </p:txBody>
      </p:sp>
      <p:sp>
        <p:nvSpPr>
          <p:cNvPr id="4" name="Date Placeholder 3"/>
          <p:cNvSpPr>
            <a:spLocks noGrp="1"/>
          </p:cNvSpPr>
          <p:nvPr>
            <p:ph type="dt" sz="half" idx="10"/>
          </p:nvPr>
        </p:nvSpPr>
        <p:spPr/>
        <p:txBody>
          <a:bodyPr/>
          <a:lstStyle>
            <a:lvl1pPr>
              <a:defRPr>
                <a:solidFill>
                  <a:schemeClr val="bg1"/>
                </a:solidFill>
              </a:defRPr>
            </a:lvl1pPr>
          </a:lstStyle>
          <a:p>
            <a:endParaRPr lang="en-US" dirty="0"/>
          </a:p>
        </p:txBody>
      </p:sp>
      <p:sp>
        <p:nvSpPr>
          <p:cNvPr id="5" name="Footer Placeholder 4"/>
          <p:cNvSpPr>
            <a:spLocks noGrp="1"/>
          </p:cNvSpPr>
          <p:nvPr>
            <p:ph type="ftr" sz="quarter" idx="11"/>
          </p:nvPr>
        </p:nvSpPr>
        <p:spPr/>
        <p:txBody>
          <a:bodyPr/>
          <a:lstStyle>
            <a:lvl1pPr>
              <a:defRPr>
                <a:solidFill>
                  <a:schemeClr val="bg1"/>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E657D8A2-2FBD-4345-91A6-A0F50BA7A5D6}" type="slidenum">
              <a:rPr lang="en-US" smtClean="0"/>
              <a:pPr/>
              <a:t>‹#›</a:t>
            </a:fld>
            <a:endParaRPr lang="en-US" dirty="0"/>
          </a:p>
        </p:txBody>
      </p:sp>
      <p:pic>
        <p:nvPicPr>
          <p:cNvPr id="8" name="Picture 7"/>
          <p:cNvPicPr>
            <a:picLocks noChangeAspect="1"/>
          </p:cNvPicPr>
          <p:nvPr/>
        </p:nvPicPr>
        <p:blipFill>
          <a:blip r:embed="rId3"/>
          <a:stretch>
            <a:fillRect/>
          </a:stretch>
        </p:blipFill>
        <p:spPr>
          <a:xfrm>
            <a:off x="7287199" y="365316"/>
            <a:ext cx="1609314" cy="472886"/>
          </a:xfrm>
          <a:prstGeom prst="rect">
            <a:avLst/>
          </a:prstGeom>
        </p:spPr>
      </p:pic>
      <p:sp>
        <p:nvSpPr>
          <p:cNvPr id="11" name="TextBox 10"/>
          <p:cNvSpPr txBox="1"/>
          <p:nvPr/>
        </p:nvSpPr>
        <p:spPr>
          <a:xfrm>
            <a:off x="7090064" y="6370700"/>
            <a:ext cx="1317335" cy="363600"/>
          </a:xfrm>
          <a:prstGeom prst="rect">
            <a:avLst/>
          </a:prstGeom>
          <a:noFill/>
        </p:spPr>
        <p:txBody>
          <a:bodyPr wrap="square" rIns="0" rtlCol="0" anchor="ctr" anchorCtr="0">
            <a:noAutofit/>
          </a:bodyPr>
          <a:lstStyle/>
          <a:p>
            <a:pPr algn="r"/>
            <a:r>
              <a:rPr lang="en-GB" sz="1200" dirty="0">
                <a:solidFill>
                  <a:schemeClr val="bg1"/>
                </a:solidFill>
              </a:rPr>
              <a:t>© YMCA</a:t>
            </a:r>
          </a:p>
        </p:txBody>
      </p:sp>
      <p:sp>
        <p:nvSpPr>
          <p:cNvPr id="15" name="TextBox 14"/>
          <p:cNvSpPr txBox="1"/>
          <p:nvPr userDrawn="1"/>
        </p:nvSpPr>
        <p:spPr>
          <a:xfrm>
            <a:off x="7090064" y="6370700"/>
            <a:ext cx="1317335" cy="363600"/>
          </a:xfrm>
          <a:prstGeom prst="rect">
            <a:avLst/>
          </a:prstGeom>
          <a:noFill/>
        </p:spPr>
        <p:txBody>
          <a:bodyPr wrap="square" rIns="0" rtlCol="0" anchor="ctr" anchorCtr="0">
            <a:noAutofit/>
          </a:bodyPr>
          <a:lstStyle/>
          <a:p>
            <a:pPr algn="r"/>
            <a:r>
              <a:rPr lang="en-GB" sz="1200" dirty="0">
                <a:solidFill>
                  <a:schemeClr val="bg1"/>
                </a:solidFill>
              </a:rPr>
              <a:t>© YMCA</a:t>
            </a:r>
          </a:p>
        </p:txBody>
      </p:sp>
      <p:pic>
        <p:nvPicPr>
          <p:cNvPr id="14" name="Picture 13">
            <a:extLst>
              <a:ext uri="{FF2B5EF4-FFF2-40B4-BE49-F238E27FC236}">
                <a16:creationId xmlns:a16="http://schemas.microsoft.com/office/drawing/2014/main" id="{0BEEF999-2128-4A7F-90A9-6D10DA1F92AE}"/>
              </a:ext>
            </a:extLst>
          </p:cNvPr>
          <p:cNvPicPr>
            <a:picLocks noChangeAspect="1"/>
          </p:cNvPicPr>
          <p:nvPr userDrawn="1"/>
        </p:nvPicPr>
        <p:blipFill>
          <a:blip r:embed="rId4"/>
          <a:stretch>
            <a:fillRect/>
          </a:stretch>
        </p:blipFill>
        <p:spPr>
          <a:xfrm>
            <a:off x="636952" y="460611"/>
            <a:ext cx="2710079" cy="240540"/>
          </a:xfrm>
          <a:prstGeom prst="rect">
            <a:avLst/>
          </a:prstGeom>
        </p:spPr>
      </p:pic>
    </p:spTree>
    <p:extLst>
      <p:ext uri="{BB962C8B-B14F-4D97-AF65-F5344CB8AC3E}">
        <p14:creationId xmlns:p14="http://schemas.microsoft.com/office/powerpoint/2010/main" val="36716282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Divider Yellow">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85799" y="2033888"/>
            <a:ext cx="6601400" cy="1004400"/>
          </a:xfrm>
        </p:spPr>
        <p:txBody>
          <a:bodyPr/>
          <a:lstStyle>
            <a:lvl1pPr>
              <a:defRPr>
                <a:solidFill>
                  <a:schemeClr val="bg1"/>
                </a:solidFill>
              </a:defRPr>
            </a:lvl1pPr>
          </a:lstStyle>
          <a:p>
            <a:r>
              <a:rPr lang="en-US"/>
              <a:t>Click to edit Master title style</a:t>
            </a:r>
          </a:p>
        </p:txBody>
      </p:sp>
      <p:sp>
        <p:nvSpPr>
          <p:cNvPr id="4" name="Date Placeholder 3"/>
          <p:cNvSpPr>
            <a:spLocks noGrp="1"/>
          </p:cNvSpPr>
          <p:nvPr>
            <p:ph type="dt" sz="half" idx="10"/>
          </p:nvPr>
        </p:nvSpPr>
        <p:spPr/>
        <p:txBody>
          <a:bodyPr/>
          <a:lstStyle>
            <a:lvl1pPr>
              <a:defRPr>
                <a:solidFill>
                  <a:schemeClr val="bg1"/>
                </a:solidFill>
              </a:defRPr>
            </a:lvl1pPr>
          </a:lstStyle>
          <a:p>
            <a:endParaRPr lang="en-US" dirty="0"/>
          </a:p>
        </p:txBody>
      </p:sp>
      <p:sp>
        <p:nvSpPr>
          <p:cNvPr id="5" name="Footer Placeholder 4"/>
          <p:cNvSpPr>
            <a:spLocks noGrp="1"/>
          </p:cNvSpPr>
          <p:nvPr>
            <p:ph type="ftr" sz="quarter" idx="11"/>
          </p:nvPr>
        </p:nvSpPr>
        <p:spPr/>
        <p:txBody>
          <a:bodyPr/>
          <a:lstStyle>
            <a:lvl1pPr>
              <a:defRPr>
                <a:solidFill>
                  <a:schemeClr val="bg1"/>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E657D8A2-2FBD-4345-91A6-A0F50BA7A5D6}" type="slidenum">
              <a:rPr lang="en-US" smtClean="0"/>
              <a:pPr/>
              <a:t>‹#›</a:t>
            </a:fld>
            <a:endParaRPr lang="en-US" dirty="0"/>
          </a:p>
        </p:txBody>
      </p:sp>
      <p:pic>
        <p:nvPicPr>
          <p:cNvPr id="14" name="Picture 13"/>
          <p:cNvPicPr>
            <a:picLocks noChangeAspect="1"/>
          </p:cNvPicPr>
          <p:nvPr userDrawn="1"/>
        </p:nvPicPr>
        <p:blipFill>
          <a:blip r:embed="rId3"/>
          <a:stretch>
            <a:fillRect/>
          </a:stretch>
        </p:blipFill>
        <p:spPr>
          <a:xfrm>
            <a:off x="7287199" y="365316"/>
            <a:ext cx="1609314" cy="472886"/>
          </a:xfrm>
          <a:prstGeom prst="rect">
            <a:avLst/>
          </a:prstGeom>
        </p:spPr>
      </p:pic>
      <p:sp>
        <p:nvSpPr>
          <p:cNvPr id="15" name="TextBox 14"/>
          <p:cNvSpPr txBox="1"/>
          <p:nvPr userDrawn="1"/>
        </p:nvSpPr>
        <p:spPr>
          <a:xfrm>
            <a:off x="7090064" y="6370700"/>
            <a:ext cx="1317335" cy="363600"/>
          </a:xfrm>
          <a:prstGeom prst="rect">
            <a:avLst/>
          </a:prstGeom>
          <a:noFill/>
        </p:spPr>
        <p:txBody>
          <a:bodyPr wrap="square" rIns="0" rtlCol="0" anchor="ctr" anchorCtr="0">
            <a:noAutofit/>
          </a:bodyPr>
          <a:lstStyle/>
          <a:p>
            <a:pPr algn="r"/>
            <a:r>
              <a:rPr lang="en-GB" sz="1200" dirty="0">
                <a:solidFill>
                  <a:schemeClr val="bg1"/>
                </a:solidFill>
              </a:rPr>
              <a:t>© YMCA</a:t>
            </a:r>
          </a:p>
        </p:txBody>
      </p:sp>
      <p:cxnSp>
        <p:nvCxnSpPr>
          <p:cNvPr id="16" name="Straight Connector 15"/>
          <p:cNvCxnSpPr/>
          <p:nvPr userDrawn="1"/>
        </p:nvCxnSpPr>
        <p:spPr>
          <a:xfrm>
            <a:off x="685799" y="2871450"/>
            <a:ext cx="8210714" cy="0"/>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10" name="Picture 9">
            <a:extLst>
              <a:ext uri="{FF2B5EF4-FFF2-40B4-BE49-F238E27FC236}">
                <a16:creationId xmlns:a16="http://schemas.microsoft.com/office/drawing/2014/main" id="{01157DAA-F7E8-45C8-AB13-70E5ED82D095}"/>
              </a:ext>
            </a:extLst>
          </p:cNvPr>
          <p:cNvPicPr>
            <a:picLocks noChangeAspect="1"/>
          </p:cNvPicPr>
          <p:nvPr userDrawn="1"/>
        </p:nvPicPr>
        <p:blipFill>
          <a:blip r:embed="rId4"/>
          <a:stretch>
            <a:fillRect/>
          </a:stretch>
        </p:blipFill>
        <p:spPr>
          <a:xfrm>
            <a:off x="636952" y="460611"/>
            <a:ext cx="2710079" cy="240540"/>
          </a:xfrm>
          <a:prstGeom prst="rect">
            <a:avLst/>
          </a:prstGeom>
        </p:spPr>
      </p:pic>
    </p:spTree>
    <p:extLst>
      <p:ext uri="{BB962C8B-B14F-4D97-AF65-F5344CB8AC3E}">
        <p14:creationId xmlns:p14="http://schemas.microsoft.com/office/powerpoint/2010/main" val="148976152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p:cSld name="Divider Pic 2">
    <p:spTree>
      <p:nvGrpSpPr>
        <p:cNvPr id="1" name=""/>
        <p:cNvGrpSpPr/>
        <p:nvPr/>
      </p:nvGrpSpPr>
      <p:grpSpPr>
        <a:xfrm>
          <a:off x="0" y="0"/>
          <a:ext cx="0" cy="0"/>
          <a:chOff x="0" y="0"/>
          <a:chExt cx="0" cy="0"/>
        </a:xfrm>
      </p:grpSpPr>
      <p:pic>
        <p:nvPicPr>
          <p:cNvPr id="12" name="Picture 11" descr="Chapter 3.jpg"/>
          <p:cNvPicPr>
            <a:picLocks noChangeAspect="1"/>
          </p:cNvPicPr>
          <p:nvPr userDrawn="1"/>
        </p:nvPicPr>
        <p:blipFill rotWithShape="1">
          <a:blip r:embed="rId2">
            <a:extLst>
              <a:ext uri="{28A0092B-C50C-407E-A947-70E740481C1C}">
                <a14:useLocalDpi xmlns:a14="http://schemas.microsoft.com/office/drawing/2010/main"/>
              </a:ext>
            </a:extLst>
          </a:blip>
          <a:srcRect l="11061" t="12347" r="15198" b="3469"/>
          <a:stretch/>
        </p:blipFill>
        <p:spPr>
          <a:xfrm>
            <a:off x="-1" y="0"/>
            <a:ext cx="9144001" cy="6858000"/>
          </a:xfrm>
          <a:prstGeom prst="rect">
            <a:avLst/>
          </a:prstGeom>
        </p:spPr>
      </p:pic>
      <p:sp>
        <p:nvSpPr>
          <p:cNvPr id="2" name="Title 1"/>
          <p:cNvSpPr>
            <a:spLocks noGrp="1"/>
          </p:cNvSpPr>
          <p:nvPr>
            <p:ph type="title"/>
          </p:nvPr>
        </p:nvSpPr>
        <p:spPr>
          <a:xfrm>
            <a:off x="685799" y="1417638"/>
            <a:ext cx="4608000" cy="1004400"/>
          </a:xfrm>
        </p:spPr>
        <p:txBody>
          <a:bodyPr/>
          <a:lstStyle>
            <a:lvl1pPr>
              <a:defRPr>
                <a:solidFill>
                  <a:schemeClr val="bg1"/>
                </a:solidFill>
              </a:defRPr>
            </a:lvl1pPr>
          </a:lstStyle>
          <a:p>
            <a:r>
              <a:rPr lang="en-US"/>
              <a:t>Click to edit Master title style</a:t>
            </a:r>
          </a:p>
        </p:txBody>
      </p:sp>
      <p:sp>
        <p:nvSpPr>
          <p:cNvPr id="4" name="Date Placeholder 3"/>
          <p:cNvSpPr>
            <a:spLocks noGrp="1"/>
          </p:cNvSpPr>
          <p:nvPr>
            <p:ph type="dt" sz="half" idx="10"/>
          </p:nvPr>
        </p:nvSpPr>
        <p:spPr/>
        <p:txBody>
          <a:bodyPr/>
          <a:lstStyle>
            <a:lvl1pPr>
              <a:defRPr>
                <a:solidFill>
                  <a:schemeClr val="bg1"/>
                </a:solidFill>
              </a:defRPr>
            </a:lvl1pPr>
          </a:lstStyle>
          <a:p>
            <a:endParaRPr lang="en-US" dirty="0"/>
          </a:p>
        </p:txBody>
      </p:sp>
      <p:sp>
        <p:nvSpPr>
          <p:cNvPr id="5" name="Footer Placeholder 4"/>
          <p:cNvSpPr>
            <a:spLocks noGrp="1"/>
          </p:cNvSpPr>
          <p:nvPr>
            <p:ph type="ftr" sz="quarter" idx="11"/>
          </p:nvPr>
        </p:nvSpPr>
        <p:spPr/>
        <p:txBody>
          <a:bodyPr/>
          <a:lstStyle>
            <a:lvl1pPr>
              <a:defRPr>
                <a:solidFill>
                  <a:schemeClr val="bg1"/>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E657D8A2-2FBD-4345-91A6-A0F50BA7A5D6}" type="slidenum">
              <a:rPr lang="en-US" smtClean="0"/>
              <a:pPr/>
              <a:t>‹#›</a:t>
            </a:fld>
            <a:endParaRPr lang="en-US" dirty="0"/>
          </a:p>
        </p:txBody>
      </p:sp>
      <p:pic>
        <p:nvPicPr>
          <p:cNvPr id="8" name="Picture 7"/>
          <p:cNvPicPr>
            <a:picLocks noChangeAspect="1"/>
          </p:cNvPicPr>
          <p:nvPr/>
        </p:nvPicPr>
        <p:blipFill>
          <a:blip r:embed="rId3"/>
          <a:stretch>
            <a:fillRect/>
          </a:stretch>
        </p:blipFill>
        <p:spPr>
          <a:xfrm>
            <a:off x="7287199" y="365316"/>
            <a:ext cx="1609314" cy="472886"/>
          </a:xfrm>
          <a:prstGeom prst="rect">
            <a:avLst/>
          </a:prstGeom>
        </p:spPr>
      </p:pic>
      <p:sp>
        <p:nvSpPr>
          <p:cNvPr id="11" name="TextBox 10"/>
          <p:cNvSpPr txBox="1"/>
          <p:nvPr/>
        </p:nvSpPr>
        <p:spPr>
          <a:xfrm>
            <a:off x="7090064" y="6370700"/>
            <a:ext cx="1317335" cy="363600"/>
          </a:xfrm>
          <a:prstGeom prst="rect">
            <a:avLst/>
          </a:prstGeom>
          <a:noFill/>
        </p:spPr>
        <p:txBody>
          <a:bodyPr wrap="square" rIns="0" rtlCol="0" anchor="ctr" anchorCtr="0">
            <a:noAutofit/>
          </a:bodyPr>
          <a:lstStyle/>
          <a:p>
            <a:pPr algn="r"/>
            <a:r>
              <a:rPr lang="en-GB" sz="1200" dirty="0">
                <a:solidFill>
                  <a:schemeClr val="bg1"/>
                </a:solidFill>
              </a:rPr>
              <a:t>© YMCA</a:t>
            </a:r>
          </a:p>
        </p:txBody>
      </p:sp>
      <p:pic>
        <p:nvPicPr>
          <p:cNvPr id="15" name="Picture 14"/>
          <p:cNvPicPr>
            <a:picLocks noChangeAspect="1"/>
          </p:cNvPicPr>
          <p:nvPr userDrawn="1"/>
        </p:nvPicPr>
        <p:blipFill>
          <a:blip r:embed="rId3"/>
          <a:stretch>
            <a:fillRect/>
          </a:stretch>
        </p:blipFill>
        <p:spPr>
          <a:xfrm>
            <a:off x="7287199" y="365316"/>
            <a:ext cx="1609314" cy="472886"/>
          </a:xfrm>
          <a:prstGeom prst="rect">
            <a:avLst/>
          </a:prstGeom>
        </p:spPr>
      </p:pic>
      <p:pic>
        <p:nvPicPr>
          <p:cNvPr id="14" name="Picture 13">
            <a:extLst>
              <a:ext uri="{FF2B5EF4-FFF2-40B4-BE49-F238E27FC236}">
                <a16:creationId xmlns:a16="http://schemas.microsoft.com/office/drawing/2014/main" id="{24BE8CFD-D557-4D71-8A23-27A0A8FD9F0C}"/>
              </a:ext>
            </a:extLst>
          </p:cNvPr>
          <p:cNvPicPr>
            <a:picLocks noChangeAspect="1"/>
          </p:cNvPicPr>
          <p:nvPr userDrawn="1"/>
        </p:nvPicPr>
        <p:blipFill>
          <a:blip r:embed="rId4"/>
          <a:stretch>
            <a:fillRect/>
          </a:stretch>
        </p:blipFill>
        <p:spPr>
          <a:xfrm>
            <a:off x="636952" y="460611"/>
            <a:ext cx="2710079" cy="240540"/>
          </a:xfrm>
          <a:prstGeom prst="rect">
            <a:avLst/>
          </a:prstGeom>
        </p:spPr>
      </p:pic>
    </p:spTree>
    <p:extLst>
      <p:ext uri="{BB962C8B-B14F-4D97-AF65-F5344CB8AC3E}">
        <p14:creationId xmlns:p14="http://schemas.microsoft.com/office/powerpoint/2010/main" val="370561662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p:cSld name="Divider Pic 3">
    <p:spTree>
      <p:nvGrpSpPr>
        <p:cNvPr id="1" name=""/>
        <p:cNvGrpSpPr/>
        <p:nvPr/>
      </p:nvGrpSpPr>
      <p:grpSpPr>
        <a:xfrm>
          <a:off x="0" y="0"/>
          <a:ext cx="0" cy="0"/>
          <a:chOff x="0" y="0"/>
          <a:chExt cx="0" cy="0"/>
        </a:xfrm>
      </p:grpSpPr>
      <p:pic>
        <p:nvPicPr>
          <p:cNvPr id="12" name="Picture 11" descr="Chapter 4.jpg"/>
          <p:cNvPicPr>
            <a:picLocks noChangeAspect="1"/>
          </p:cNvPicPr>
          <p:nvPr userDrawn="1"/>
        </p:nvPicPr>
        <p:blipFill rotWithShape="1">
          <a:blip r:embed="rId2">
            <a:extLst>
              <a:ext uri="{28A0092B-C50C-407E-A947-70E740481C1C}">
                <a14:useLocalDpi xmlns:a14="http://schemas.microsoft.com/office/drawing/2010/main"/>
              </a:ext>
            </a:extLst>
          </a:blip>
          <a:srcRect l="19267" t="18322" r="9999" b="1891"/>
          <a:stretch/>
        </p:blipFill>
        <p:spPr>
          <a:xfrm>
            <a:off x="0" y="0"/>
            <a:ext cx="9144000" cy="6858000"/>
          </a:xfrm>
          <a:prstGeom prst="rect">
            <a:avLst/>
          </a:prstGeom>
        </p:spPr>
      </p:pic>
      <p:sp>
        <p:nvSpPr>
          <p:cNvPr id="2" name="Title 1"/>
          <p:cNvSpPr>
            <a:spLocks noGrp="1"/>
          </p:cNvSpPr>
          <p:nvPr>
            <p:ph type="title"/>
          </p:nvPr>
        </p:nvSpPr>
        <p:spPr>
          <a:xfrm>
            <a:off x="4723915" y="3995207"/>
            <a:ext cx="4608000" cy="1004400"/>
          </a:xfrm>
        </p:spPr>
        <p:txBody>
          <a:bodyPr/>
          <a:lstStyle>
            <a:lvl1pPr>
              <a:defRPr>
                <a:solidFill>
                  <a:schemeClr val="bg1"/>
                </a:solidFill>
              </a:defRPr>
            </a:lvl1pPr>
          </a:lstStyle>
          <a:p>
            <a:r>
              <a:rPr lang="en-US"/>
              <a:t>Click to edit Master title style</a:t>
            </a:r>
          </a:p>
        </p:txBody>
      </p:sp>
      <p:sp>
        <p:nvSpPr>
          <p:cNvPr id="4" name="Date Placeholder 3"/>
          <p:cNvSpPr>
            <a:spLocks noGrp="1"/>
          </p:cNvSpPr>
          <p:nvPr>
            <p:ph type="dt" sz="half" idx="10"/>
          </p:nvPr>
        </p:nvSpPr>
        <p:spPr/>
        <p:txBody>
          <a:bodyPr/>
          <a:lstStyle>
            <a:lvl1pPr>
              <a:defRPr>
                <a:solidFill>
                  <a:schemeClr val="bg1"/>
                </a:solidFill>
              </a:defRPr>
            </a:lvl1pPr>
          </a:lstStyle>
          <a:p>
            <a:endParaRPr lang="en-US" dirty="0"/>
          </a:p>
        </p:txBody>
      </p:sp>
      <p:sp>
        <p:nvSpPr>
          <p:cNvPr id="5" name="Footer Placeholder 4"/>
          <p:cNvSpPr>
            <a:spLocks noGrp="1"/>
          </p:cNvSpPr>
          <p:nvPr>
            <p:ph type="ftr" sz="quarter" idx="11"/>
          </p:nvPr>
        </p:nvSpPr>
        <p:spPr/>
        <p:txBody>
          <a:bodyPr/>
          <a:lstStyle>
            <a:lvl1pPr>
              <a:defRPr>
                <a:solidFill>
                  <a:schemeClr val="bg1"/>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E657D8A2-2FBD-4345-91A6-A0F50BA7A5D6}" type="slidenum">
              <a:rPr lang="en-US" smtClean="0"/>
              <a:pPr/>
              <a:t>‹#›</a:t>
            </a:fld>
            <a:endParaRPr lang="en-US" dirty="0"/>
          </a:p>
        </p:txBody>
      </p:sp>
      <p:pic>
        <p:nvPicPr>
          <p:cNvPr id="15" name="Picture 14"/>
          <p:cNvPicPr>
            <a:picLocks noChangeAspect="1"/>
          </p:cNvPicPr>
          <p:nvPr userDrawn="1"/>
        </p:nvPicPr>
        <p:blipFill>
          <a:blip r:embed="rId3"/>
          <a:stretch>
            <a:fillRect/>
          </a:stretch>
        </p:blipFill>
        <p:spPr>
          <a:xfrm>
            <a:off x="7287199" y="365316"/>
            <a:ext cx="1609314" cy="472886"/>
          </a:xfrm>
          <a:prstGeom prst="rect">
            <a:avLst/>
          </a:prstGeom>
        </p:spPr>
      </p:pic>
      <p:sp>
        <p:nvSpPr>
          <p:cNvPr id="16" name="TextBox 15"/>
          <p:cNvSpPr txBox="1"/>
          <p:nvPr userDrawn="1"/>
        </p:nvSpPr>
        <p:spPr>
          <a:xfrm>
            <a:off x="7090064" y="6370700"/>
            <a:ext cx="1317335" cy="363600"/>
          </a:xfrm>
          <a:prstGeom prst="rect">
            <a:avLst/>
          </a:prstGeom>
          <a:noFill/>
        </p:spPr>
        <p:txBody>
          <a:bodyPr wrap="square" rIns="0" rtlCol="0" anchor="ctr" anchorCtr="0">
            <a:noAutofit/>
          </a:bodyPr>
          <a:lstStyle/>
          <a:p>
            <a:pPr algn="r"/>
            <a:r>
              <a:rPr lang="en-GB" sz="1200" dirty="0">
                <a:solidFill>
                  <a:schemeClr val="bg1"/>
                </a:solidFill>
              </a:rPr>
              <a:t>© YMCA</a:t>
            </a:r>
          </a:p>
        </p:txBody>
      </p:sp>
      <p:pic>
        <p:nvPicPr>
          <p:cNvPr id="10" name="Picture 9">
            <a:extLst>
              <a:ext uri="{FF2B5EF4-FFF2-40B4-BE49-F238E27FC236}">
                <a16:creationId xmlns:a16="http://schemas.microsoft.com/office/drawing/2014/main" id="{E641D798-4180-45D7-8CBB-037AF617BFA2}"/>
              </a:ext>
            </a:extLst>
          </p:cNvPr>
          <p:cNvPicPr>
            <a:picLocks noChangeAspect="1"/>
          </p:cNvPicPr>
          <p:nvPr userDrawn="1"/>
        </p:nvPicPr>
        <p:blipFill>
          <a:blip r:embed="rId4"/>
          <a:stretch>
            <a:fillRect/>
          </a:stretch>
        </p:blipFill>
        <p:spPr>
          <a:xfrm>
            <a:off x="636952" y="460611"/>
            <a:ext cx="2710079" cy="240540"/>
          </a:xfrm>
          <a:prstGeom prst="rect">
            <a:avLst/>
          </a:prstGeom>
        </p:spPr>
      </p:pic>
    </p:spTree>
    <p:extLst>
      <p:ext uri="{BB962C8B-B14F-4D97-AF65-F5344CB8AC3E}">
        <p14:creationId xmlns:p14="http://schemas.microsoft.com/office/powerpoint/2010/main" val="116311450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p:cSld name="Divider Pic 4">
    <p:spTree>
      <p:nvGrpSpPr>
        <p:cNvPr id="1" name=""/>
        <p:cNvGrpSpPr/>
        <p:nvPr/>
      </p:nvGrpSpPr>
      <p:grpSpPr>
        <a:xfrm>
          <a:off x="0" y="0"/>
          <a:ext cx="0" cy="0"/>
          <a:chOff x="0" y="0"/>
          <a:chExt cx="0" cy="0"/>
        </a:xfrm>
      </p:grpSpPr>
      <p:pic>
        <p:nvPicPr>
          <p:cNvPr id="12" name="Picture 11" descr="Chapter-5lo.jpg"/>
          <p:cNvPicPr>
            <a:picLocks noChangeAspect="1"/>
          </p:cNvPicPr>
          <p:nvPr/>
        </p:nvPicPr>
        <p:blipFill rotWithShape="1">
          <a:blip r:embed="rId2">
            <a:extLst>
              <a:ext uri="{28A0092B-C50C-407E-A947-70E740481C1C}">
                <a14:useLocalDpi xmlns:a14="http://schemas.microsoft.com/office/drawing/2010/main"/>
              </a:ext>
            </a:extLst>
          </a:blip>
          <a:srcRect l="20354" t="16279" r="6294" b="980"/>
          <a:stretch/>
        </p:blipFill>
        <p:spPr>
          <a:xfrm>
            <a:off x="0" y="0"/>
            <a:ext cx="9144000" cy="6858000"/>
          </a:xfrm>
          <a:prstGeom prst="rect">
            <a:avLst/>
          </a:prstGeom>
        </p:spPr>
      </p:pic>
      <p:sp>
        <p:nvSpPr>
          <p:cNvPr id="2" name="Title 1"/>
          <p:cNvSpPr>
            <a:spLocks noGrp="1"/>
          </p:cNvSpPr>
          <p:nvPr>
            <p:ph type="title"/>
          </p:nvPr>
        </p:nvSpPr>
        <p:spPr>
          <a:xfrm>
            <a:off x="685799" y="1417638"/>
            <a:ext cx="4608000" cy="1004400"/>
          </a:xfrm>
        </p:spPr>
        <p:txBody>
          <a:bodyPr/>
          <a:lstStyle>
            <a:lvl1pPr>
              <a:defRPr>
                <a:solidFill>
                  <a:schemeClr val="bg1"/>
                </a:solidFill>
              </a:defRPr>
            </a:lvl1pPr>
          </a:lstStyle>
          <a:p>
            <a:r>
              <a:rPr lang="en-US"/>
              <a:t>Click to edit Master title style</a:t>
            </a:r>
          </a:p>
        </p:txBody>
      </p:sp>
      <p:sp>
        <p:nvSpPr>
          <p:cNvPr id="4" name="Date Placeholder 3"/>
          <p:cNvSpPr>
            <a:spLocks noGrp="1"/>
          </p:cNvSpPr>
          <p:nvPr>
            <p:ph type="dt" sz="half" idx="10"/>
          </p:nvPr>
        </p:nvSpPr>
        <p:spPr/>
        <p:txBody>
          <a:bodyPr/>
          <a:lstStyle>
            <a:lvl1pPr>
              <a:defRPr>
                <a:solidFill>
                  <a:schemeClr val="bg1"/>
                </a:solidFill>
              </a:defRPr>
            </a:lvl1pPr>
          </a:lstStyle>
          <a:p>
            <a:endParaRPr lang="en-US" dirty="0"/>
          </a:p>
        </p:txBody>
      </p:sp>
      <p:sp>
        <p:nvSpPr>
          <p:cNvPr id="5" name="Footer Placeholder 4"/>
          <p:cNvSpPr>
            <a:spLocks noGrp="1"/>
          </p:cNvSpPr>
          <p:nvPr>
            <p:ph type="ftr" sz="quarter" idx="11"/>
          </p:nvPr>
        </p:nvSpPr>
        <p:spPr/>
        <p:txBody>
          <a:bodyPr/>
          <a:lstStyle>
            <a:lvl1pPr>
              <a:defRPr>
                <a:solidFill>
                  <a:schemeClr val="bg1"/>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E657D8A2-2FBD-4345-91A6-A0F50BA7A5D6}" type="slidenum">
              <a:rPr lang="en-US" smtClean="0"/>
              <a:pPr/>
              <a:t>‹#›</a:t>
            </a:fld>
            <a:endParaRPr lang="en-US" dirty="0"/>
          </a:p>
        </p:txBody>
      </p:sp>
      <p:pic>
        <p:nvPicPr>
          <p:cNvPr id="15" name="Picture 14"/>
          <p:cNvPicPr>
            <a:picLocks noChangeAspect="1"/>
          </p:cNvPicPr>
          <p:nvPr userDrawn="1"/>
        </p:nvPicPr>
        <p:blipFill>
          <a:blip r:embed="rId3"/>
          <a:stretch>
            <a:fillRect/>
          </a:stretch>
        </p:blipFill>
        <p:spPr>
          <a:xfrm>
            <a:off x="7287199" y="365316"/>
            <a:ext cx="1609314" cy="472886"/>
          </a:xfrm>
          <a:prstGeom prst="rect">
            <a:avLst/>
          </a:prstGeom>
        </p:spPr>
      </p:pic>
      <p:sp>
        <p:nvSpPr>
          <p:cNvPr id="16" name="TextBox 15"/>
          <p:cNvSpPr txBox="1"/>
          <p:nvPr userDrawn="1"/>
        </p:nvSpPr>
        <p:spPr>
          <a:xfrm>
            <a:off x="7090064" y="6370700"/>
            <a:ext cx="1317335" cy="363600"/>
          </a:xfrm>
          <a:prstGeom prst="rect">
            <a:avLst/>
          </a:prstGeom>
          <a:noFill/>
        </p:spPr>
        <p:txBody>
          <a:bodyPr wrap="square" rIns="0" rtlCol="0" anchor="ctr" anchorCtr="0">
            <a:noAutofit/>
          </a:bodyPr>
          <a:lstStyle/>
          <a:p>
            <a:pPr algn="r"/>
            <a:r>
              <a:rPr lang="en-GB" sz="1200" dirty="0">
                <a:solidFill>
                  <a:schemeClr val="bg1"/>
                </a:solidFill>
              </a:rPr>
              <a:t>© YMCA</a:t>
            </a:r>
          </a:p>
        </p:txBody>
      </p:sp>
      <p:pic>
        <p:nvPicPr>
          <p:cNvPr id="10" name="Picture 9">
            <a:extLst>
              <a:ext uri="{FF2B5EF4-FFF2-40B4-BE49-F238E27FC236}">
                <a16:creationId xmlns:a16="http://schemas.microsoft.com/office/drawing/2014/main" id="{32650B3C-0CFB-4311-9AD5-9AEF18AD230D}"/>
              </a:ext>
            </a:extLst>
          </p:cNvPr>
          <p:cNvPicPr>
            <a:picLocks noChangeAspect="1"/>
          </p:cNvPicPr>
          <p:nvPr userDrawn="1"/>
        </p:nvPicPr>
        <p:blipFill>
          <a:blip r:embed="rId4"/>
          <a:stretch>
            <a:fillRect/>
          </a:stretch>
        </p:blipFill>
        <p:spPr>
          <a:xfrm>
            <a:off x="636952" y="460611"/>
            <a:ext cx="2710079" cy="240540"/>
          </a:xfrm>
          <a:prstGeom prst="rect">
            <a:avLst/>
          </a:prstGeom>
        </p:spPr>
      </p:pic>
    </p:spTree>
    <p:extLst>
      <p:ext uri="{BB962C8B-B14F-4D97-AF65-F5344CB8AC3E}">
        <p14:creationId xmlns:p14="http://schemas.microsoft.com/office/powerpoint/2010/main" val="332516103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p:cSld name="Divider Pic 5">
    <p:spTree>
      <p:nvGrpSpPr>
        <p:cNvPr id="1" name=""/>
        <p:cNvGrpSpPr/>
        <p:nvPr/>
      </p:nvGrpSpPr>
      <p:grpSpPr>
        <a:xfrm>
          <a:off x="0" y="0"/>
          <a:ext cx="0" cy="0"/>
          <a:chOff x="0" y="0"/>
          <a:chExt cx="0" cy="0"/>
        </a:xfrm>
      </p:grpSpPr>
      <p:pic>
        <p:nvPicPr>
          <p:cNvPr id="13" name="Picture 12" descr="Chapter-6lo.jpg"/>
          <p:cNvPicPr>
            <a:picLocks noChangeAspect="1"/>
          </p:cNvPicPr>
          <p:nvPr/>
        </p:nvPicPr>
        <p:blipFill rotWithShape="1">
          <a:blip r:embed="rId2">
            <a:extLst>
              <a:ext uri="{28A0092B-C50C-407E-A947-70E740481C1C}">
                <a14:useLocalDpi xmlns:a14="http://schemas.microsoft.com/office/drawing/2010/main"/>
              </a:ext>
            </a:extLst>
          </a:blip>
          <a:srcRect l="6143" t="3333" r="10414" b="2917"/>
          <a:stretch/>
        </p:blipFill>
        <p:spPr>
          <a:xfrm>
            <a:off x="0" y="0"/>
            <a:ext cx="9144000" cy="6858000"/>
          </a:xfrm>
          <a:prstGeom prst="rect">
            <a:avLst/>
          </a:prstGeom>
        </p:spPr>
      </p:pic>
      <p:sp>
        <p:nvSpPr>
          <p:cNvPr id="2" name="Title 1"/>
          <p:cNvSpPr>
            <a:spLocks noGrp="1"/>
          </p:cNvSpPr>
          <p:nvPr>
            <p:ph type="title"/>
          </p:nvPr>
        </p:nvSpPr>
        <p:spPr>
          <a:xfrm>
            <a:off x="3231363" y="3601508"/>
            <a:ext cx="4608000" cy="1004400"/>
          </a:xfrm>
        </p:spPr>
        <p:txBody>
          <a:bodyPr/>
          <a:lstStyle>
            <a:lvl1pPr>
              <a:defRPr>
                <a:solidFill>
                  <a:schemeClr val="bg1"/>
                </a:solidFill>
              </a:defRPr>
            </a:lvl1pPr>
          </a:lstStyle>
          <a:p>
            <a:r>
              <a:rPr lang="en-US"/>
              <a:t>Click to edit Master title style</a:t>
            </a:r>
          </a:p>
        </p:txBody>
      </p:sp>
      <p:sp>
        <p:nvSpPr>
          <p:cNvPr id="4" name="Date Placeholder 3"/>
          <p:cNvSpPr>
            <a:spLocks noGrp="1"/>
          </p:cNvSpPr>
          <p:nvPr>
            <p:ph type="dt" sz="half" idx="10"/>
          </p:nvPr>
        </p:nvSpPr>
        <p:spPr/>
        <p:txBody>
          <a:bodyPr/>
          <a:lstStyle>
            <a:lvl1pPr>
              <a:defRPr>
                <a:solidFill>
                  <a:schemeClr val="bg1"/>
                </a:solidFill>
              </a:defRPr>
            </a:lvl1pPr>
          </a:lstStyle>
          <a:p>
            <a:endParaRPr lang="en-US" dirty="0"/>
          </a:p>
        </p:txBody>
      </p:sp>
      <p:sp>
        <p:nvSpPr>
          <p:cNvPr id="5" name="Footer Placeholder 4"/>
          <p:cNvSpPr>
            <a:spLocks noGrp="1"/>
          </p:cNvSpPr>
          <p:nvPr>
            <p:ph type="ftr" sz="quarter" idx="11"/>
          </p:nvPr>
        </p:nvSpPr>
        <p:spPr/>
        <p:txBody>
          <a:bodyPr/>
          <a:lstStyle>
            <a:lvl1pPr>
              <a:defRPr>
                <a:solidFill>
                  <a:schemeClr val="bg1"/>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E657D8A2-2FBD-4345-91A6-A0F50BA7A5D6}" type="slidenum">
              <a:rPr lang="en-US" smtClean="0"/>
              <a:pPr/>
              <a:t>‹#›</a:t>
            </a:fld>
            <a:endParaRPr lang="en-US" dirty="0"/>
          </a:p>
        </p:txBody>
      </p:sp>
      <p:pic>
        <p:nvPicPr>
          <p:cNvPr id="15" name="Picture 14"/>
          <p:cNvPicPr>
            <a:picLocks noChangeAspect="1"/>
          </p:cNvPicPr>
          <p:nvPr userDrawn="1"/>
        </p:nvPicPr>
        <p:blipFill>
          <a:blip r:embed="rId3"/>
          <a:stretch>
            <a:fillRect/>
          </a:stretch>
        </p:blipFill>
        <p:spPr>
          <a:xfrm>
            <a:off x="7287199" y="365316"/>
            <a:ext cx="1609314" cy="472886"/>
          </a:xfrm>
          <a:prstGeom prst="rect">
            <a:avLst/>
          </a:prstGeom>
        </p:spPr>
      </p:pic>
      <p:sp>
        <p:nvSpPr>
          <p:cNvPr id="16" name="TextBox 15"/>
          <p:cNvSpPr txBox="1"/>
          <p:nvPr userDrawn="1"/>
        </p:nvSpPr>
        <p:spPr>
          <a:xfrm>
            <a:off x="7090064" y="6370700"/>
            <a:ext cx="1317335" cy="363600"/>
          </a:xfrm>
          <a:prstGeom prst="rect">
            <a:avLst/>
          </a:prstGeom>
          <a:noFill/>
        </p:spPr>
        <p:txBody>
          <a:bodyPr wrap="square" rIns="0" rtlCol="0" anchor="ctr" anchorCtr="0">
            <a:noAutofit/>
          </a:bodyPr>
          <a:lstStyle/>
          <a:p>
            <a:pPr algn="r"/>
            <a:r>
              <a:rPr lang="en-GB" sz="1200" dirty="0">
                <a:solidFill>
                  <a:schemeClr val="bg1"/>
                </a:solidFill>
              </a:rPr>
              <a:t>© YMCA</a:t>
            </a:r>
          </a:p>
        </p:txBody>
      </p:sp>
      <p:pic>
        <p:nvPicPr>
          <p:cNvPr id="10" name="Picture 9">
            <a:extLst>
              <a:ext uri="{FF2B5EF4-FFF2-40B4-BE49-F238E27FC236}">
                <a16:creationId xmlns:a16="http://schemas.microsoft.com/office/drawing/2014/main" id="{AF2D4474-99BA-45EA-B130-4E3BEDAE1894}"/>
              </a:ext>
            </a:extLst>
          </p:cNvPr>
          <p:cNvPicPr>
            <a:picLocks noChangeAspect="1"/>
          </p:cNvPicPr>
          <p:nvPr userDrawn="1"/>
        </p:nvPicPr>
        <p:blipFill>
          <a:blip r:embed="rId4"/>
          <a:stretch>
            <a:fillRect/>
          </a:stretch>
        </p:blipFill>
        <p:spPr>
          <a:xfrm>
            <a:off x="636952" y="460611"/>
            <a:ext cx="2710079" cy="240540"/>
          </a:xfrm>
          <a:prstGeom prst="rect">
            <a:avLst/>
          </a:prstGeom>
        </p:spPr>
      </p:pic>
    </p:spTree>
    <p:extLst>
      <p:ext uri="{BB962C8B-B14F-4D97-AF65-F5344CB8AC3E}">
        <p14:creationId xmlns:p14="http://schemas.microsoft.com/office/powerpoint/2010/main" val="23721883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p:cSld name="Divider Pic 6">
    <p:spTree>
      <p:nvGrpSpPr>
        <p:cNvPr id="1" name=""/>
        <p:cNvGrpSpPr/>
        <p:nvPr/>
      </p:nvGrpSpPr>
      <p:grpSpPr>
        <a:xfrm>
          <a:off x="0" y="0"/>
          <a:ext cx="0" cy="0"/>
          <a:chOff x="0" y="0"/>
          <a:chExt cx="0" cy="0"/>
        </a:xfrm>
      </p:grpSpPr>
      <p:pic>
        <p:nvPicPr>
          <p:cNvPr id="12" name="Picture 11" descr="Chapter-1lo.jpg"/>
          <p:cNvPicPr>
            <a:picLocks noChangeAspect="1"/>
          </p:cNvPicPr>
          <p:nvPr/>
        </p:nvPicPr>
        <p:blipFill rotWithShape="1">
          <a:blip r:embed="rId2">
            <a:extLst>
              <a:ext uri="{28A0092B-C50C-407E-A947-70E740481C1C}">
                <a14:useLocalDpi xmlns:a14="http://schemas.microsoft.com/office/drawing/2010/main"/>
              </a:ext>
            </a:extLst>
          </a:blip>
          <a:srcRect l="12639" t="4229" r="4771" b="2980"/>
          <a:stretch/>
        </p:blipFill>
        <p:spPr>
          <a:xfrm>
            <a:off x="0" y="0"/>
            <a:ext cx="9144000" cy="6858000"/>
          </a:xfrm>
          <a:prstGeom prst="rect">
            <a:avLst/>
          </a:prstGeom>
        </p:spPr>
      </p:pic>
      <p:sp>
        <p:nvSpPr>
          <p:cNvPr id="2" name="Title 1"/>
          <p:cNvSpPr>
            <a:spLocks noGrp="1"/>
          </p:cNvSpPr>
          <p:nvPr>
            <p:ph type="title"/>
          </p:nvPr>
        </p:nvSpPr>
        <p:spPr>
          <a:xfrm>
            <a:off x="713154" y="2064808"/>
            <a:ext cx="4608000" cy="1004400"/>
          </a:xfrm>
        </p:spPr>
        <p:txBody>
          <a:bodyPr/>
          <a:lstStyle>
            <a:lvl1pPr>
              <a:defRPr>
                <a:solidFill>
                  <a:schemeClr val="bg1"/>
                </a:solidFill>
              </a:defRPr>
            </a:lvl1pPr>
          </a:lstStyle>
          <a:p>
            <a:r>
              <a:rPr lang="en-US"/>
              <a:t>Click to edit Master title style</a:t>
            </a:r>
          </a:p>
        </p:txBody>
      </p:sp>
      <p:sp>
        <p:nvSpPr>
          <p:cNvPr id="4" name="Date Placeholder 3"/>
          <p:cNvSpPr>
            <a:spLocks noGrp="1"/>
          </p:cNvSpPr>
          <p:nvPr>
            <p:ph type="dt" sz="half" idx="10"/>
          </p:nvPr>
        </p:nvSpPr>
        <p:spPr/>
        <p:txBody>
          <a:bodyPr/>
          <a:lstStyle>
            <a:lvl1pPr>
              <a:defRPr>
                <a:solidFill>
                  <a:schemeClr val="bg1"/>
                </a:solidFill>
              </a:defRPr>
            </a:lvl1pPr>
          </a:lstStyle>
          <a:p>
            <a:endParaRPr lang="en-US" dirty="0"/>
          </a:p>
        </p:txBody>
      </p:sp>
      <p:sp>
        <p:nvSpPr>
          <p:cNvPr id="5" name="Footer Placeholder 4"/>
          <p:cNvSpPr>
            <a:spLocks noGrp="1"/>
          </p:cNvSpPr>
          <p:nvPr>
            <p:ph type="ftr" sz="quarter" idx="11"/>
          </p:nvPr>
        </p:nvSpPr>
        <p:spPr/>
        <p:txBody>
          <a:bodyPr/>
          <a:lstStyle>
            <a:lvl1pPr>
              <a:defRPr>
                <a:solidFill>
                  <a:schemeClr val="bg1"/>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E657D8A2-2FBD-4345-91A6-A0F50BA7A5D6}" type="slidenum">
              <a:rPr lang="en-US" smtClean="0"/>
              <a:pPr/>
              <a:t>‹#›</a:t>
            </a:fld>
            <a:endParaRPr lang="en-US" dirty="0"/>
          </a:p>
        </p:txBody>
      </p:sp>
      <p:pic>
        <p:nvPicPr>
          <p:cNvPr id="15" name="Picture 14"/>
          <p:cNvPicPr>
            <a:picLocks noChangeAspect="1"/>
          </p:cNvPicPr>
          <p:nvPr userDrawn="1"/>
        </p:nvPicPr>
        <p:blipFill>
          <a:blip r:embed="rId3"/>
          <a:stretch>
            <a:fillRect/>
          </a:stretch>
        </p:blipFill>
        <p:spPr>
          <a:xfrm>
            <a:off x="7287199" y="365316"/>
            <a:ext cx="1609314" cy="472886"/>
          </a:xfrm>
          <a:prstGeom prst="rect">
            <a:avLst/>
          </a:prstGeom>
        </p:spPr>
      </p:pic>
      <p:sp>
        <p:nvSpPr>
          <p:cNvPr id="16" name="TextBox 15"/>
          <p:cNvSpPr txBox="1"/>
          <p:nvPr userDrawn="1"/>
        </p:nvSpPr>
        <p:spPr>
          <a:xfrm>
            <a:off x="7090064" y="6370700"/>
            <a:ext cx="1317335" cy="363600"/>
          </a:xfrm>
          <a:prstGeom prst="rect">
            <a:avLst/>
          </a:prstGeom>
          <a:noFill/>
        </p:spPr>
        <p:txBody>
          <a:bodyPr wrap="square" rIns="0" rtlCol="0" anchor="ctr" anchorCtr="0">
            <a:noAutofit/>
          </a:bodyPr>
          <a:lstStyle/>
          <a:p>
            <a:pPr algn="r"/>
            <a:r>
              <a:rPr lang="en-GB" sz="1200" dirty="0">
                <a:solidFill>
                  <a:schemeClr val="bg1"/>
                </a:solidFill>
              </a:rPr>
              <a:t>© YMCA</a:t>
            </a:r>
          </a:p>
        </p:txBody>
      </p:sp>
      <p:pic>
        <p:nvPicPr>
          <p:cNvPr id="10" name="Picture 9">
            <a:extLst>
              <a:ext uri="{FF2B5EF4-FFF2-40B4-BE49-F238E27FC236}">
                <a16:creationId xmlns:a16="http://schemas.microsoft.com/office/drawing/2014/main" id="{02734358-19D2-4459-9F26-EE8DD4CC3920}"/>
              </a:ext>
            </a:extLst>
          </p:cNvPr>
          <p:cNvPicPr>
            <a:picLocks noChangeAspect="1"/>
          </p:cNvPicPr>
          <p:nvPr userDrawn="1"/>
        </p:nvPicPr>
        <p:blipFill>
          <a:blip r:embed="rId4"/>
          <a:stretch>
            <a:fillRect/>
          </a:stretch>
        </p:blipFill>
        <p:spPr>
          <a:xfrm>
            <a:off x="636952" y="460611"/>
            <a:ext cx="2710079" cy="240540"/>
          </a:xfrm>
          <a:prstGeom prst="rect">
            <a:avLst/>
          </a:prstGeom>
        </p:spPr>
      </p:pic>
    </p:spTree>
    <p:extLst>
      <p:ext uri="{BB962C8B-B14F-4D97-AF65-F5344CB8AC3E}">
        <p14:creationId xmlns:p14="http://schemas.microsoft.com/office/powerpoint/2010/main" val="150152302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obj" preserve="1">
  <p:cSld name="Agenda Grey">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3" name="Content Placeholder 2"/>
          <p:cNvSpPr>
            <a:spLocks noGrp="1"/>
          </p:cNvSpPr>
          <p:nvPr>
            <p:ph idx="1"/>
          </p:nvPr>
        </p:nvSpPr>
        <p:spPr/>
        <p:txBody>
          <a:bodyPr/>
          <a:lstStyle>
            <a:lvl1pPr marL="285750" indent="-285750">
              <a:buClr>
                <a:schemeClr val="tx1"/>
              </a:buClr>
              <a:buFont typeface="Wingdings 3" panose="05040102010807070707" pitchFamily="18" charset="2"/>
              <a:buChar char=""/>
              <a:defRPr sz="1600" b="0">
                <a:solidFill>
                  <a:schemeClr val="tx1"/>
                </a:solidFill>
              </a:defRPr>
            </a:lvl1pPr>
            <a:lvl2pPr marL="717550" indent="-285750">
              <a:buClr>
                <a:schemeClr val="tx1"/>
              </a:buClr>
              <a:buFont typeface="Verdana" panose="020B0604030504040204" pitchFamily="34" charset="0"/>
              <a:buChar char="-"/>
              <a:defRPr sz="1600">
                <a:solidFill>
                  <a:schemeClr val="tx1"/>
                </a:solidFill>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en-US"/>
              <a:t>Edit Master text styles</a:t>
            </a:r>
          </a:p>
          <a:p>
            <a:pPr lvl="1"/>
            <a:r>
              <a:rPr lang="en-US"/>
              <a:t>Second level</a:t>
            </a:r>
          </a:p>
        </p:txBody>
      </p:sp>
      <p:sp>
        <p:nvSpPr>
          <p:cNvPr id="4" name="Date Placeholder 3"/>
          <p:cNvSpPr>
            <a:spLocks noGrp="1"/>
          </p:cNvSpPr>
          <p:nvPr>
            <p:ph type="dt" sz="half" idx="10"/>
          </p:nvPr>
        </p:nvSpPr>
        <p:spPr/>
        <p:txBody>
          <a:bodyPr/>
          <a:lstStyle>
            <a:lvl1pPr>
              <a:defRPr>
                <a:solidFill>
                  <a:schemeClr val="tx1"/>
                </a:solidFill>
              </a:defRPr>
            </a:lvl1pPr>
          </a:lstStyle>
          <a:p>
            <a:endParaRPr lang="en-US" dirty="0"/>
          </a:p>
        </p:txBody>
      </p:sp>
      <p:sp>
        <p:nvSpPr>
          <p:cNvPr id="5" name="Footer Placeholder 4"/>
          <p:cNvSpPr>
            <a:spLocks noGrp="1"/>
          </p:cNvSpPr>
          <p:nvPr>
            <p:ph type="ftr" sz="quarter" idx="11"/>
          </p:nvPr>
        </p:nvSpPr>
        <p:spPr/>
        <p:txBody>
          <a:bodyPr/>
          <a:lstStyle>
            <a:lvl1pPr>
              <a:defRPr>
                <a:solidFill>
                  <a:schemeClr val="tx1"/>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tx1"/>
                </a:solidFill>
              </a:defRPr>
            </a:lvl1pPr>
          </a:lstStyle>
          <a:p>
            <a:fld id="{E657D8A2-2FBD-4345-91A6-A0F50BA7A5D6}" type="slidenum">
              <a:rPr lang="en-US" smtClean="0"/>
              <a:pPr/>
              <a:t>‹#›</a:t>
            </a:fld>
            <a:endParaRPr lang="en-US" dirty="0"/>
          </a:p>
        </p:txBody>
      </p:sp>
      <p:pic>
        <p:nvPicPr>
          <p:cNvPr id="8" name="Picture 7"/>
          <p:cNvPicPr>
            <a:picLocks noChangeAspect="1"/>
          </p:cNvPicPr>
          <p:nvPr/>
        </p:nvPicPr>
        <p:blipFill>
          <a:blip r:embed="rId2"/>
          <a:stretch>
            <a:fillRect/>
          </a:stretch>
        </p:blipFill>
        <p:spPr>
          <a:xfrm>
            <a:off x="7287199" y="365316"/>
            <a:ext cx="1609314" cy="472886"/>
          </a:xfrm>
          <a:prstGeom prst="rect">
            <a:avLst/>
          </a:prstGeom>
        </p:spPr>
      </p:pic>
      <p:sp>
        <p:nvSpPr>
          <p:cNvPr id="9" name="TextBox 8"/>
          <p:cNvSpPr txBox="1"/>
          <p:nvPr/>
        </p:nvSpPr>
        <p:spPr>
          <a:xfrm>
            <a:off x="7090064" y="6370700"/>
            <a:ext cx="1317335" cy="363600"/>
          </a:xfrm>
          <a:prstGeom prst="rect">
            <a:avLst/>
          </a:prstGeom>
          <a:noFill/>
        </p:spPr>
        <p:txBody>
          <a:bodyPr wrap="square" rIns="0" rtlCol="0" anchor="ctr" anchorCtr="0">
            <a:noAutofit/>
          </a:bodyPr>
          <a:lstStyle/>
          <a:p>
            <a:pPr algn="r"/>
            <a:r>
              <a:rPr lang="en-GB" sz="1200" dirty="0">
                <a:solidFill>
                  <a:schemeClr val="tx1"/>
                </a:solidFill>
              </a:rPr>
              <a:t>© YMCA</a:t>
            </a:r>
          </a:p>
        </p:txBody>
      </p:sp>
      <p:pic>
        <p:nvPicPr>
          <p:cNvPr id="12" name="Picture 11"/>
          <p:cNvPicPr>
            <a:picLocks noChangeAspect="1"/>
          </p:cNvPicPr>
          <p:nvPr userDrawn="1"/>
        </p:nvPicPr>
        <p:blipFill>
          <a:blip r:embed="rId2"/>
          <a:stretch>
            <a:fillRect/>
          </a:stretch>
        </p:blipFill>
        <p:spPr>
          <a:xfrm>
            <a:off x="7287199" y="365316"/>
            <a:ext cx="1609314" cy="472886"/>
          </a:xfrm>
          <a:prstGeom prst="rect">
            <a:avLst/>
          </a:prstGeom>
        </p:spPr>
      </p:pic>
      <p:sp>
        <p:nvSpPr>
          <p:cNvPr id="13" name="TextBox 12"/>
          <p:cNvSpPr txBox="1"/>
          <p:nvPr userDrawn="1"/>
        </p:nvSpPr>
        <p:spPr>
          <a:xfrm>
            <a:off x="7090064" y="6370700"/>
            <a:ext cx="1317335" cy="363600"/>
          </a:xfrm>
          <a:prstGeom prst="rect">
            <a:avLst/>
          </a:prstGeom>
          <a:noFill/>
        </p:spPr>
        <p:txBody>
          <a:bodyPr wrap="square" rIns="0" rtlCol="0" anchor="ctr" anchorCtr="0">
            <a:noAutofit/>
          </a:bodyPr>
          <a:lstStyle/>
          <a:p>
            <a:pPr algn="r"/>
            <a:r>
              <a:rPr lang="en-GB" sz="1200" dirty="0">
                <a:solidFill>
                  <a:schemeClr val="tx1"/>
                </a:solidFill>
              </a:rPr>
              <a:t>© YMCA</a:t>
            </a:r>
          </a:p>
        </p:txBody>
      </p:sp>
      <p:pic>
        <p:nvPicPr>
          <p:cNvPr id="15" name="Picture 14">
            <a:extLst>
              <a:ext uri="{FF2B5EF4-FFF2-40B4-BE49-F238E27FC236}">
                <a16:creationId xmlns:a16="http://schemas.microsoft.com/office/drawing/2014/main" id="{9D797973-F25B-4505-A1D5-245BDE21D89B}"/>
              </a:ext>
            </a:extLst>
          </p:cNvPr>
          <p:cNvPicPr>
            <a:picLocks noChangeAspect="1"/>
          </p:cNvPicPr>
          <p:nvPr userDrawn="1"/>
        </p:nvPicPr>
        <p:blipFill>
          <a:blip r:embed="rId3"/>
          <a:stretch>
            <a:fillRect/>
          </a:stretch>
        </p:blipFill>
        <p:spPr>
          <a:xfrm>
            <a:off x="636952" y="460611"/>
            <a:ext cx="2710079" cy="240540"/>
          </a:xfrm>
          <a:prstGeom prst="rect">
            <a:avLst/>
          </a:prstGeom>
        </p:spPr>
      </p:pic>
    </p:spTree>
    <p:extLst>
      <p:ext uri="{BB962C8B-B14F-4D97-AF65-F5344CB8AC3E}">
        <p14:creationId xmlns:p14="http://schemas.microsoft.com/office/powerpoint/2010/main" val="4223928173"/>
      </p:ext>
    </p:extLst>
  </p:cSld>
  <p:clrMapOvr>
    <a:overrideClrMapping bg1="dk1" tx1="lt1" bg2="dk2" tx2="lt2" accent1="accent1" accent2="accent2" accent3="accent3" accent4="accent4" accent5="accent5" accent6="accent6" hlink="hlink" folHlink="folHlink"/>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Agend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a:t>Click to edit Master title style</a:t>
            </a:r>
            <a:endParaRPr lang="en-US" dirty="0"/>
          </a:p>
        </p:txBody>
      </p:sp>
      <p:sp>
        <p:nvSpPr>
          <p:cNvPr id="3" name="Content Placeholder 2"/>
          <p:cNvSpPr>
            <a:spLocks noGrp="1"/>
          </p:cNvSpPr>
          <p:nvPr>
            <p:ph idx="1"/>
          </p:nvPr>
        </p:nvSpPr>
        <p:spPr/>
        <p:txBody>
          <a:bodyPr/>
          <a:lstStyle>
            <a:lvl1pPr marL="285750" indent="-285750">
              <a:buClr>
                <a:schemeClr val="tx2"/>
              </a:buClr>
              <a:buFont typeface="Wingdings 3" panose="05040102010807070707" pitchFamily="18" charset="2"/>
              <a:buChar char=""/>
              <a:defRPr sz="1600" b="0">
                <a:solidFill>
                  <a:schemeClr val="tx2"/>
                </a:solidFill>
              </a:defRPr>
            </a:lvl1pPr>
            <a:lvl2pPr marL="717550" indent="-285750">
              <a:buClr>
                <a:schemeClr val="tx2"/>
              </a:buClr>
              <a:buFont typeface="Verdana" panose="020B0604030504040204" pitchFamily="34" charset="0"/>
              <a:buChar char="-"/>
              <a:defRPr sz="1600">
                <a:solidFill>
                  <a:schemeClr val="tx2"/>
                </a:solidFill>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en-US"/>
              <a:t>Edit Master text styles</a:t>
            </a:r>
          </a:p>
          <a:p>
            <a:pPr lvl="1"/>
            <a:r>
              <a:rPr lang="en-US"/>
              <a:t>Second level</a:t>
            </a:r>
          </a:p>
        </p:txBody>
      </p:sp>
      <p:sp>
        <p:nvSpPr>
          <p:cNvPr id="4" name="Date Placeholder 3"/>
          <p:cNvSpPr>
            <a:spLocks noGrp="1"/>
          </p:cNvSpPr>
          <p:nvPr>
            <p:ph type="dt" sz="half" idx="10"/>
          </p:nvPr>
        </p:nvSpPr>
        <p:spPr/>
        <p:txBody>
          <a:bodyPr/>
          <a:lstStyle>
            <a:lvl1pPr>
              <a:defRPr>
                <a:solidFill>
                  <a:schemeClr val="tx2"/>
                </a:solidFill>
              </a:defRPr>
            </a:lvl1pPr>
          </a:lstStyle>
          <a:p>
            <a:endParaRPr lang="en-US" dirty="0"/>
          </a:p>
        </p:txBody>
      </p:sp>
      <p:sp>
        <p:nvSpPr>
          <p:cNvPr id="5" name="Footer Placeholder 4"/>
          <p:cNvSpPr>
            <a:spLocks noGrp="1"/>
          </p:cNvSpPr>
          <p:nvPr>
            <p:ph type="ftr" sz="quarter" idx="11"/>
          </p:nvPr>
        </p:nvSpPr>
        <p:spPr/>
        <p:txBody>
          <a:bodyPr/>
          <a:lstStyle>
            <a:lvl1pPr>
              <a:defRPr>
                <a:solidFill>
                  <a:schemeClr val="tx2"/>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tx2"/>
                </a:solidFill>
              </a:defRPr>
            </a:lvl1pPr>
          </a:lstStyle>
          <a:p>
            <a:fld id="{E657D8A2-2FBD-4345-91A6-A0F50BA7A5D6}" type="slidenum">
              <a:rPr lang="en-US" smtClean="0"/>
              <a:pPr/>
              <a:t>‹#›</a:t>
            </a:fld>
            <a:endParaRPr lang="en-US" dirty="0"/>
          </a:p>
        </p:txBody>
      </p:sp>
      <p:sp>
        <p:nvSpPr>
          <p:cNvPr id="9" name="TextBox 8"/>
          <p:cNvSpPr txBox="1"/>
          <p:nvPr/>
        </p:nvSpPr>
        <p:spPr>
          <a:xfrm>
            <a:off x="7090064" y="6370700"/>
            <a:ext cx="1317335" cy="363600"/>
          </a:xfrm>
          <a:prstGeom prst="rect">
            <a:avLst/>
          </a:prstGeom>
          <a:noFill/>
        </p:spPr>
        <p:txBody>
          <a:bodyPr wrap="square" rIns="0" rtlCol="0" anchor="ctr" anchorCtr="0">
            <a:noAutofit/>
          </a:bodyPr>
          <a:lstStyle/>
          <a:p>
            <a:pPr algn="r"/>
            <a:r>
              <a:rPr lang="en-GB" sz="1200" dirty="0">
                <a:solidFill>
                  <a:schemeClr val="tx2"/>
                </a:solidFill>
              </a:rPr>
              <a:t>© YMCA</a:t>
            </a:r>
          </a:p>
        </p:txBody>
      </p:sp>
      <p:sp>
        <p:nvSpPr>
          <p:cNvPr id="12" name="TextBox 11"/>
          <p:cNvSpPr txBox="1"/>
          <p:nvPr userDrawn="1"/>
        </p:nvSpPr>
        <p:spPr>
          <a:xfrm>
            <a:off x="7090064" y="6370700"/>
            <a:ext cx="1317335" cy="363600"/>
          </a:xfrm>
          <a:prstGeom prst="rect">
            <a:avLst/>
          </a:prstGeom>
          <a:noFill/>
        </p:spPr>
        <p:txBody>
          <a:bodyPr wrap="square" rIns="0" rtlCol="0" anchor="ctr" anchorCtr="0">
            <a:noAutofit/>
          </a:bodyPr>
          <a:lstStyle/>
          <a:p>
            <a:pPr algn="r"/>
            <a:r>
              <a:rPr lang="en-GB" sz="1200" dirty="0">
                <a:solidFill>
                  <a:schemeClr val="tx2"/>
                </a:solidFill>
              </a:rPr>
              <a:t>© YMCA</a:t>
            </a:r>
          </a:p>
        </p:txBody>
      </p:sp>
    </p:spTree>
    <p:extLst>
      <p:ext uri="{BB962C8B-B14F-4D97-AF65-F5344CB8AC3E}">
        <p14:creationId xmlns:p14="http://schemas.microsoft.com/office/powerpoint/2010/main" val="195341965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5pPr marL="1828800" indent="0">
              <a:buNone/>
              <a:defRPr/>
            </a:lvl5pPr>
          </a:lstStyle>
          <a:p>
            <a:pPr lvl="0"/>
            <a:r>
              <a:rPr lang="en-US"/>
              <a:t>Edit Master text styles</a:t>
            </a:r>
          </a:p>
          <a:p>
            <a:pPr lvl="1"/>
            <a:r>
              <a:rPr lang="en-US"/>
              <a:t>Second level</a:t>
            </a:r>
          </a:p>
          <a:p>
            <a:pPr lvl="2"/>
            <a:r>
              <a:rPr lang="en-US"/>
              <a:t>Third level</a:t>
            </a:r>
          </a:p>
          <a:p>
            <a:pPr lvl="3"/>
            <a:r>
              <a:rPr lang="en-US"/>
              <a:t>Fourth level</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7" name="Slide Number Placeholder 5"/>
          <p:cNvSpPr>
            <a:spLocks noGrp="1"/>
          </p:cNvSpPr>
          <p:nvPr>
            <p:ph type="sldNum" sz="quarter" idx="12"/>
          </p:nvPr>
        </p:nvSpPr>
        <p:spPr>
          <a:xfrm>
            <a:off x="4489175" y="6370700"/>
            <a:ext cx="586154" cy="365125"/>
          </a:xfrm>
        </p:spPr>
        <p:txBody>
          <a:bodyPr/>
          <a:lstStyle>
            <a:lvl1pPr>
              <a:defRPr>
                <a:solidFill>
                  <a:schemeClr val="tx2"/>
                </a:solidFill>
              </a:defRPr>
            </a:lvl1pPr>
          </a:lstStyle>
          <a:p>
            <a:fld id="{E657D8A2-2FBD-4345-91A6-A0F50BA7A5D6}" type="slidenum">
              <a:rPr lang="en-US" smtClean="0"/>
              <a:pPr/>
              <a:t>‹#›</a:t>
            </a:fld>
            <a:endParaRPr lang="en-US" dirty="0"/>
          </a:p>
        </p:txBody>
      </p:sp>
    </p:spTree>
    <p:extLst>
      <p:ext uri="{BB962C8B-B14F-4D97-AF65-F5344CB8AC3E}">
        <p14:creationId xmlns:p14="http://schemas.microsoft.com/office/powerpoint/2010/main" val="203660142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Title and Two Unequal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3767667" y="2322000"/>
            <a:ext cx="5109633" cy="3812400"/>
          </a:xfrm>
        </p:spPr>
        <p:txBody>
          <a:bodyPr/>
          <a:lstStyle>
            <a:lvl5pPr marL="1828800" indent="0">
              <a:buNone/>
              <a:defRPr/>
            </a:lvl5pPr>
          </a:lstStyle>
          <a:p>
            <a:pPr lvl="0"/>
            <a:r>
              <a:rPr lang="en-US"/>
              <a:t>Edit Master text styles</a:t>
            </a:r>
          </a:p>
          <a:p>
            <a:pPr lvl="1"/>
            <a:r>
              <a:rPr lang="en-US"/>
              <a:t>Second level</a:t>
            </a:r>
          </a:p>
          <a:p>
            <a:pPr lvl="2"/>
            <a:r>
              <a:rPr lang="en-US"/>
              <a:t>Third level</a:t>
            </a:r>
          </a:p>
          <a:p>
            <a:pPr lvl="3"/>
            <a:r>
              <a:rPr lang="en-US"/>
              <a:t>Fourth level</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657D8A2-2FBD-4345-91A6-A0F50BA7A5D6}" type="slidenum">
              <a:rPr lang="en-US" smtClean="0"/>
              <a:t>‹#›</a:t>
            </a:fld>
            <a:endParaRPr lang="en-US" dirty="0"/>
          </a:p>
        </p:txBody>
      </p:sp>
      <p:sp>
        <p:nvSpPr>
          <p:cNvPr id="8" name="Content Placeholder 7"/>
          <p:cNvSpPr>
            <a:spLocks noGrp="1"/>
          </p:cNvSpPr>
          <p:nvPr>
            <p:ph sz="quarter" idx="13"/>
          </p:nvPr>
        </p:nvSpPr>
        <p:spPr>
          <a:xfrm>
            <a:off x="685799" y="2318400"/>
            <a:ext cx="2806700" cy="3812400"/>
          </a:xfrm>
        </p:spPr>
        <p:txBody>
          <a:bodyPr/>
          <a:lstStyle/>
          <a:p>
            <a:pPr lvl="0"/>
            <a:r>
              <a:rPr lang="en-US"/>
              <a:t>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159375654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Title and Two Equal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903176" y="2322000"/>
            <a:ext cx="3960000" cy="3812400"/>
          </a:xfrm>
        </p:spPr>
        <p:txBody>
          <a:bodyPr/>
          <a:lstStyle>
            <a:lvl5pPr marL="1828800" indent="0">
              <a:buNone/>
              <a:defRPr/>
            </a:lvl5pPr>
          </a:lstStyle>
          <a:p>
            <a:pPr lvl="0"/>
            <a:r>
              <a:rPr lang="en-US"/>
              <a:t>Edit Master text styles</a:t>
            </a:r>
          </a:p>
          <a:p>
            <a:pPr lvl="1"/>
            <a:r>
              <a:rPr lang="en-US"/>
              <a:t>Second level</a:t>
            </a:r>
          </a:p>
          <a:p>
            <a:pPr lvl="2"/>
            <a:r>
              <a:rPr lang="en-US"/>
              <a:t>Third level</a:t>
            </a:r>
          </a:p>
          <a:p>
            <a:pPr lvl="3"/>
            <a:r>
              <a:rPr lang="en-US"/>
              <a:t>Fourth level</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657D8A2-2FBD-4345-91A6-A0F50BA7A5D6}" type="slidenum">
              <a:rPr lang="en-US" smtClean="0"/>
              <a:t>‹#›</a:t>
            </a:fld>
            <a:endParaRPr lang="en-US" dirty="0"/>
          </a:p>
        </p:txBody>
      </p:sp>
      <p:sp>
        <p:nvSpPr>
          <p:cNvPr id="8" name="Content Placeholder 7"/>
          <p:cNvSpPr>
            <a:spLocks noGrp="1"/>
          </p:cNvSpPr>
          <p:nvPr>
            <p:ph sz="quarter" idx="13"/>
          </p:nvPr>
        </p:nvSpPr>
        <p:spPr>
          <a:xfrm>
            <a:off x="685799" y="2318400"/>
            <a:ext cx="3960000" cy="3812400"/>
          </a:xfrm>
        </p:spPr>
        <p:txBody>
          <a:bodyPr/>
          <a:lstStyle/>
          <a:p>
            <a:pPr lvl="0"/>
            <a:r>
              <a:rPr lang="en-US"/>
              <a:t>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39223750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Graphics Yellow">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3"/>
          <a:stretch>
            <a:fillRect/>
          </a:stretch>
        </p:blipFill>
        <p:spPr>
          <a:xfrm>
            <a:off x="7287199" y="365316"/>
            <a:ext cx="1609314" cy="472886"/>
          </a:xfrm>
          <a:prstGeom prst="rect">
            <a:avLst/>
          </a:prstGeom>
        </p:spPr>
      </p:pic>
      <p:pic>
        <p:nvPicPr>
          <p:cNvPr id="4" name="Picture 3">
            <a:extLst>
              <a:ext uri="{FF2B5EF4-FFF2-40B4-BE49-F238E27FC236}">
                <a16:creationId xmlns:a16="http://schemas.microsoft.com/office/drawing/2014/main" id="{F1416933-3B00-4890-9E91-B9B60C6A5F5D}"/>
              </a:ext>
            </a:extLst>
          </p:cNvPr>
          <p:cNvPicPr>
            <a:picLocks noChangeAspect="1"/>
          </p:cNvPicPr>
          <p:nvPr userDrawn="1"/>
        </p:nvPicPr>
        <p:blipFill>
          <a:blip r:embed="rId4"/>
          <a:stretch>
            <a:fillRect/>
          </a:stretch>
        </p:blipFill>
        <p:spPr>
          <a:xfrm>
            <a:off x="636952" y="460611"/>
            <a:ext cx="2710079" cy="240540"/>
          </a:xfrm>
          <a:prstGeom prst="rect">
            <a:avLst/>
          </a:prstGeom>
        </p:spPr>
      </p:pic>
    </p:spTree>
    <p:extLst>
      <p:ext uri="{BB962C8B-B14F-4D97-AF65-F5344CB8AC3E}">
        <p14:creationId xmlns:p14="http://schemas.microsoft.com/office/powerpoint/2010/main" val="330202325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85799" y="1304475"/>
            <a:ext cx="7886701" cy="1004400"/>
          </a:xfrm>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E657D8A2-2FBD-4345-91A6-A0F50BA7A5D6}" type="slidenum">
              <a:rPr lang="en-US" smtClean="0"/>
              <a:t>‹#›</a:t>
            </a:fld>
            <a:endParaRPr lang="en-US" dirty="0"/>
          </a:p>
        </p:txBody>
      </p:sp>
    </p:spTree>
    <p:extLst>
      <p:ext uri="{BB962C8B-B14F-4D97-AF65-F5344CB8AC3E}">
        <p14:creationId xmlns:p14="http://schemas.microsoft.com/office/powerpoint/2010/main" val="203281057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E657D8A2-2FBD-4345-91A6-A0F50BA7A5D6}" type="slidenum">
              <a:rPr lang="en-US" smtClean="0"/>
              <a:t>‹#›</a:t>
            </a:fld>
            <a:endParaRPr lang="en-US" dirty="0"/>
          </a:p>
        </p:txBody>
      </p:sp>
      <p:pic>
        <p:nvPicPr>
          <p:cNvPr id="5" name="Picture 4"/>
          <p:cNvPicPr>
            <a:picLocks noChangeAspect="1"/>
          </p:cNvPicPr>
          <p:nvPr userDrawn="1"/>
        </p:nvPicPr>
        <p:blipFill>
          <a:blip r:embed="rId2"/>
          <a:stretch>
            <a:fillRect/>
          </a:stretch>
        </p:blipFill>
        <p:spPr>
          <a:xfrm>
            <a:off x="7287199" y="365316"/>
            <a:ext cx="1609314" cy="472886"/>
          </a:xfrm>
          <a:prstGeom prst="rect">
            <a:avLst/>
          </a:prstGeom>
        </p:spPr>
      </p:pic>
      <p:pic>
        <p:nvPicPr>
          <p:cNvPr id="6" name="Picture 2" descr="S:\Communications\YMCA DLG\YMCA DLG naming marks\DownsLink Group\RGB (Screen)\YMCA_DOWNSLINK_LOGO.jp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56165" y="470972"/>
            <a:ext cx="2661232" cy="234244"/>
          </a:xfrm>
          <a:prstGeom prst="rect">
            <a:avLst/>
          </a:prstGeom>
          <a:noFill/>
          <a:extLst>
            <a:ext uri="{909E8E84-426E-40DD-AFC4-6F175D3DCCD1}">
              <a14:hiddenFill xmlns:a14="http://schemas.microsoft.com/office/drawing/2010/main">
                <a:solidFill>
                  <a:srgbClr val="FFFFFF"/>
                </a:solidFill>
              </a14:hiddenFill>
            </a:ext>
          </a:extLst>
        </p:spPr>
      </p:pic>
      <p:sp>
        <p:nvSpPr>
          <p:cNvPr id="7" name="Date Placeholder 3"/>
          <p:cNvSpPr>
            <a:spLocks noGrp="1"/>
          </p:cNvSpPr>
          <p:nvPr>
            <p:ph type="dt" sz="half" idx="2"/>
          </p:nvPr>
        </p:nvSpPr>
        <p:spPr>
          <a:xfrm>
            <a:off x="8458200" y="6370700"/>
            <a:ext cx="530000" cy="365125"/>
          </a:xfrm>
          <a:prstGeom prst="rect">
            <a:avLst/>
          </a:prstGeom>
        </p:spPr>
        <p:txBody>
          <a:bodyPr vert="horz" lIns="0" tIns="45720" rIns="91440" bIns="45720" rtlCol="0" anchor="ctr"/>
          <a:lstStyle>
            <a:lvl1pPr algn="r">
              <a:defRPr sz="1200">
                <a:solidFill>
                  <a:schemeClr val="tx2"/>
                </a:solidFill>
              </a:defRPr>
            </a:lvl1pPr>
          </a:lstStyle>
          <a:p>
            <a:endParaRPr lang="en-US" dirty="0"/>
          </a:p>
        </p:txBody>
      </p:sp>
      <p:sp>
        <p:nvSpPr>
          <p:cNvPr id="8" name="TextBox 7"/>
          <p:cNvSpPr txBox="1"/>
          <p:nvPr userDrawn="1"/>
        </p:nvSpPr>
        <p:spPr>
          <a:xfrm>
            <a:off x="7090064" y="6370700"/>
            <a:ext cx="1317335" cy="363600"/>
          </a:xfrm>
          <a:prstGeom prst="rect">
            <a:avLst/>
          </a:prstGeom>
          <a:noFill/>
        </p:spPr>
        <p:txBody>
          <a:bodyPr wrap="square" rIns="0" rtlCol="0" anchor="ctr" anchorCtr="0">
            <a:noAutofit/>
          </a:bodyPr>
          <a:lstStyle/>
          <a:p>
            <a:pPr algn="r"/>
            <a:r>
              <a:rPr lang="en-GB" sz="1200" dirty="0">
                <a:solidFill>
                  <a:schemeClr val="tx2"/>
                </a:solidFill>
              </a:rPr>
              <a:t>© YMCA</a:t>
            </a:r>
          </a:p>
        </p:txBody>
      </p:sp>
    </p:spTree>
    <p:extLst>
      <p:ext uri="{BB962C8B-B14F-4D97-AF65-F5344CB8AC3E}">
        <p14:creationId xmlns:p14="http://schemas.microsoft.com/office/powerpoint/2010/main" val="203850831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Title placed higher up the page">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E657D8A2-2FBD-4345-91A6-A0F50BA7A5D6}" type="slidenum">
              <a:rPr lang="en-US" smtClean="0"/>
              <a:t>‹#›</a:t>
            </a:fld>
            <a:endParaRPr lang="en-US" dirty="0"/>
          </a:p>
        </p:txBody>
      </p:sp>
      <p:pic>
        <p:nvPicPr>
          <p:cNvPr id="5" name="Picture 4"/>
          <p:cNvPicPr>
            <a:picLocks noChangeAspect="1"/>
          </p:cNvPicPr>
          <p:nvPr userDrawn="1"/>
        </p:nvPicPr>
        <p:blipFill>
          <a:blip r:embed="rId2"/>
          <a:stretch>
            <a:fillRect/>
          </a:stretch>
        </p:blipFill>
        <p:spPr>
          <a:xfrm>
            <a:off x="7287199" y="365316"/>
            <a:ext cx="1609314" cy="472886"/>
          </a:xfrm>
          <a:prstGeom prst="rect">
            <a:avLst/>
          </a:prstGeom>
        </p:spPr>
      </p:pic>
      <p:pic>
        <p:nvPicPr>
          <p:cNvPr id="6" name="Picture 2" descr="S:\Communications\YMCA DLG\YMCA DLG naming marks\DownsLink Group\RGB (Screen)\YMCA_DOWNSLINK_LOGO.jp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56165" y="470972"/>
            <a:ext cx="2661232" cy="234244"/>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p:cNvSpPr>
            <a:spLocks noGrp="1"/>
          </p:cNvSpPr>
          <p:nvPr>
            <p:ph type="title"/>
          </p:nvPr>
        </p:nvSpPr>
        <p:spPr>
          <a:xfrm>
            <a:off x="685799" y="705216"/>
            <a:ext cx="7886701" cy="1004400"/>
          </a:xfrm>
        </p:spPr>
        <p:txBody>
          <a:bodyPr/>
          <a:lstStyle/>
          <a:p>
            <a:r>
              <a:rPr lang="en-US"/>
              <a:t>Click to edit Master title style</a:t>
            </a:r>
            <a:endParaRPr lang="en-US" dirty="0"/>
          </a:p>
        </p:txBody>
      </p:sp>
      <p:cxnSp>
        <p:nvCxnSpPr>
          <p:cNvPr id="8" name="Straight Connector 7"/>
          <p:cNvCxnSpPr/>
          <p:nvPr userDrawn="1"/>
        </p:nvCxnSpPr>
        <p:spPr>
          <a:xfrm>
            <a:off x="685799" y="1531938"/>
            <a:ext cx="8147214" cy="1588"/>
          </a:xfrm>
          <a:prstGeom prst="line">
            <a:avLst/>
          </a:prstGeom>
          <a:ln w="9525" cap="flat" cmpd="sng" algn="ctr">
            <a:solidFill>
              <a:schemeClr val="tx1">
                <a:lumMod val="50000"/>
                <a:lumOff val="50000"/>
              </a:schemeClr>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685799" y="1725759"/>
            <a:ext cx="7886701" cy="4623191"/>
          </a:xfrm>
        </p:spPr>
        <p:txBody>
          <a:bodyPr/>
          <a:lstStyle>
            <a:lvl5pPr marL="1828800" indent="0">
              <a:buNone/>
              <a:defRPr/>
            </a:lvl5pPr>
          </a:lstStyle>
          <a:p>
            <a:pPr lvl="0"/>
            <a:r>
              <a:rPr lang="en-US"/>
              <a:t>Edit Master text styles</a:t>
            </a:r>
          </a:p>
          <a:p>
            <a:pPr lvl="1"/>
            <a:r>
              <a:rPr lang="en-US"/>
              <a:t>Second level</a:t>
            </a:r>
          </a:p>
          <a:p>
            <a:pPr lvl="2"/>
            <a:r>
              <a:rPr lang="en-US"/>
              <a:t>Third level</a:t>
            </a:r>
          </a:p>
          <a:p>
            <a:pPr lvl="3"/>
            <a:r>
              <a:rPr lang="en-US"/>
              <a:t>Fourth level</a:t>
            </a:r>
          </a:p>
        </p:txBody>
      </p:sp>
      <p:sp>
        <p:nvSpPr>
          <p:cNvPr id="10" name="Date Placeholder 3"/>
          <p:cNvSpPr>
            <a:spLocks noGrp="1"/>
          </p:cNvSpPr>
          <p:nvPr>
            <p:ph type="dt" sz="half" idx="2"/>
          </p:nvPr>
        </p:nvSpPr>
        <p:spPr>
          <a:xfrm>
            <a:off x="8458200" y="6370700"/>
            <a:ext cx="530000" cy="365125"/>
          </a:xfrm>
          <a:prstGeom prst="rect">
            <a:avLst/>
          </a:prstGeom>
        </p:spPr>
        <p:txBody>
          <a:bodyPr vert="horz" lIns="0" tIns="45720" rIns="91440" bIns="45720" rtlCol="0" anchor="ctr"/>
          <a:lstStyle>
            <a:lvl1pPr algn="r">
              <a:defRPr sz="1200">
                <a:solidFill>
                  <a:schemeClr val="tx2"/>
                </a:solidFill>
              </a:defRPr>
            </a:lvl1pPr>
          </a:lstStyle>
          <a:p>
            <a:endParaRPr lang="en-US" dirty="0"/>
          </a:p>
        </p:txBody>
      </p:sp>
      <p:sp>
        <p:nvSpPr>
          <p:cNvPr id="11" name="TextBox 10"/>
          <p:cNvSpPr txBox="1"/>
          <p:nvPr userDrawn="1"/>
        </p:nvSpPr>
        <p:spPr>
          <a:xfrm>
            <a:off x="7090064" y="6370700"/>
            <a:ext cx="1317335" cy="363600"/>
          </a:xfrm>
          <a:prstGeom prst="rect">
            <a:avLst/>
          </a:prstGeom>
          <a:noFill/>
        </p:spPr>
        <p:txBody>
          <a:bodyPr wrap="square" rIns="0" rtlCol="0" anchor="ctr" anchorCtr="0">
            <a:noAutofit/>
          </a:bodyPr>
          <a:lstStyle/>
          <a:p>
            <a:pPr algn="r"/>
            <a:r>
              <a:rPr lang="en-GB" sz="1200" dirty="0">
                <a:solidFill>
                  <a:schemeClr val="tx2"/>
                </a:solidFill>
              </a:rPr>
              <a:t>© YMCA</a:t>
            </a:r>
          </a:p>
        </p:txBody>
      </p:sp>
    </p:spTree>
    <p:extLst>
      <p:ext uri="{BB962C8B-B14F-4D97-AF65-F5344CB8AC3E}">
        <p14:creationId xmlns:p14="http://schemas.microsoft.com/office/powerpoint/2010/main" val="140553966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Clos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71300" y="2926800"/>
            <a:ext cx="6601400" cy="1004400"/>
          </a:xfrm>
        </p:spPr>
        <p:txBody>
          <a:bodyPr/>
          <a:lstStyle>
            <a:lvl1pPr algn="ctr">
              <a:defRPr sz="3600">
                <a:solidFill>
                  <a:schemeClr val="bg1"/>
                </a:solidFill>
              </a:defRPr>
            </a:lvl1pPr>
          </a:lstStyle>
          <a:p>
            <a:r>
              <a:rPr lang="en-US"/>
              <a:t>Click to edit Master title style</a:t>
            </a:r>
          </a:p>
        </p:txBody>
      </p:sp>
      <p:pic>
        <p:nvPicPr>
          <p:cNvPr id="8" name="Picture 7"/>
          <p:cNvPicPr>
            <a:picLocks noChangeAspect="1"/>
          </p:cNvPicPr>
          <p:nvPr userDrawn="1"/>
        </p:nvPicPr>
        <p:blipFill>
          <a:blip r:embed="rId3"/>
          <a:stretch>
            <a:fillRect/>
          </a:stretch>
        </p:blipFill>
        <p:spPr>
          <a:xfrm>
            <a:off x="7287199" y="365316"/>
            <a:ext cx="1609314" cy="472886"/>
          </a:xfrm>
          <a:prstGeom prst="rect">
            <a:avLst/>
          </a:prstGeom>
        </p:spPr>
      </p:pic>
      <p:pic>
        <p:nvPicPr>
          <p:cNvPr id="5" name="Picture 4">
            <a:extLst>
              <a:ext uri="{FF2B5EF4-FFF2-40B4-BE49-F238E27FC236}">
                <a16:creationId xmlns:a16="http://schemas.microsoft.com/office/drawing/2014/main" id="{D11BE39C-72C6-406D-8D70-6ADBB5551846}"/>
              </a:ext>
            </a:extLst>
          </p:cNvPr>
          <p:cNvPicPr>
            <a:picLocks noChangeAspect="1"/>
          </p:cNvPicPr>
          <p:nvPr userDrawn="1"/>
        </p:nvPicPr>
        <p:blipFill>
          <a:blip r:embed="rId4"/>
          <a:stretch>
            <a:fillRect/>
          </a:stretch>
        </p:blipFill>
        <p:spPr>
          <a:xfrm>
            <a:off x="636952" y="460611"/>
            <a:ext cx="2710079" cy="240540"/>
          </a:xfrm>
          <a:prstGeom prst="rect">
            <a:avLst/>
          </a:prstGeom>
        </p:spPr>
      </p:pic>
    </p:spTree>
    <p:extLst>
      <p:ext uri="{BB962C8B-B14F-4D97-AF65-F5344CB8AC3E}">
        <p14:creationId xmlns:p14="http://schemas.microsoft.com/office/powerpoint/2010/main" val="7852941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itle" preserve="1">
  <p:cSld name="Title Blu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26531" y="4455631"/>
            <a:ext cx="7772400" cy="570499"/>
          </a:xfrm>
        </p:spPr>
        <p:txBody>
          <a:bodyPr/>
          <a:lstStyle>
            <a:lvl1pPr>
              <a:defRPr sz="2000">
                <a:solidFill>
                  <a:schemeClr val="bg1"/>
                </a:solidFill>
              </a:defRPr>
            </a:lvl1pPr>
          </a:lstStyle>
          <a:p>
            <a:r>
              <a:rPr lang="en-US"/>
              <a:t>Click to edit Master title style</a:t>
            </a:r>
          </a:p>
        </p:txBody>
      </p:sp>
      <p:sp>
        <p:nvSpPr>
          <p:cNvPr id="3" name="Subtitle 2"/>
          <p:cNvSpPr>
            <a:spLocks noGrp="1"/>
          </p:cNvSpPr>
          <p:nvPr>
            <p:ph type="subTitle" idx="1"/>
          </p:nvPr>
        </p:nvSpPr>
        <p:spPr>
          <a:xfrm>
            <a:off x="636952" y="5060384"/>
            <a:ext cx="6400800" cy="667316"/>
          </a:xfrm>
        </p:spPr>
        <p:txBody>
          <a:bodyPr/>
          <a:lstStyle>
            <a:lvl1pPr marL="0" indent="0" algn="l">
              <a:buNone/>
              <a:defRPr sz="1200" b="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pic>
        <p:nvPicPr>
          <p:cNvPr id="11" name="Picture 10"/>
          <p:cNvPicPr>
            <a:picLocks noChangeAspect="1"/>
          </p:cNvPicPr>
          <p:nvPr userDrawn="1"/>
        </p:nvPicPr>
        <p:blipFill>
          <a:blip r:embed="rId3"/>
          <a:stretch>
            <a:fillRect/>
          </a:stretch>
        </p:blipFill>
        <p:spPr>
          <a:xfrm>
            <a:off x="406400" y="2256922"/>
            <a:ext cx="5823770" cy="1711275"/>
          </a:xfrm>
          <a:prstGeom prst="rect">
            <a:avLst/>
          </a:prstGeom>
        </p:spPr>
      </p:pic>
      <p:cxnSp>
        <p:nvCxnSpPr>
          <p:cNvPr id="13" name="Straight Connector 12"/>
          <p:cNvCxnSpPr/>
          <p:nvPr userDrawn="1"/>
        </p:nvCxnSpPr>
        <p:spPr>
          <a:xfrm flipV="1">
            <a:off x="713155" y="5026130"/>
            <a:ext cx="5517015" cy="34254"/>
          </a:xfrm>
          <a:prstGeom prst="line">
            <a:avLst/>
          </a:prstGeom>
          <a:ln w="12700" cmpd="sng">
            <a:solidFill>
              <a:srgbClr val="FFFFFF"/>
            </a:solidFill>
          </a:ln>
          <a:effectLst/>
        </p:spPr>
        <p:style>
          <a:lnRef idx="2">
            <a:schemeClr val="accent1"/>
          </a:lnRef>
          <a:fillRef idx="0">
            <a:schemeClr val="accent1"/>
          </a:fillRef>
          <a:effectRef idx="1">
            <a:schemeClr val="accent1"/>
          </a:effectRef>
          <a:fontRef idx="minor">
            <a:schemeClr val="tx1"/>
          </a:fontRef>
        </p:style>
      </p:cxnSp>
      <p:pic>
        <p:nvPicPr>
          <p:cNvPr id="7" name="Picture 6">
            <a:extLst>
              <a:ext uri="{FF2B5EF4-FFF2-40B4-BE49-F238E27FC236}">
                <a16:creationId xmlns:a16="http://schemas.microsoft.com/office/drawing/2014/main" id="{49E171E7-55A0-49B7-92FA-74548CE0A578}"/>
              </a:ext>
            </a:extLst>
          </p:cNvPr>
          <p:cNvPicPr>
            <a:picLocks noChangeAspect="1"/>
          </p:cNvPicPr>
          <p:nvPr userDrawn="1"/>
        </p:nvPicPr>
        <p:blipFill>
          <a:blip r:embed="rId4"/>
          <a:stretch>
            <a:fillRect/>
          </a:stretch>
        </p:blipFill>
        <p:spPr>
          <a:xfrm>
            <a:off x="636952" y="460611"/>
            <a:ext cx="2710079" cy="240540"/>
          </a:xfrm>
          <a:prstGeom prst="rect">
            <a:avLst/>
          </a:prstGeom>
        </p:spPr>
      </p:pic>
    </p:spTree>
    <p:extLst>
      <p:ext uri="{BB962C8B-B14F-4D97-AF65-F5344CB8AC3E}">
        <p14:creationId xmlns:p14="http://schemas.microsoft.com/office/powerpoint/2010/main" val="10112901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p:cSld name="Divider Blu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85799" y="2033888"/>
            <a:ext cx="6601400" cy="1004400"/>
          </a:xfrm>
        </p:spPr>
        <p:txBody>
          <a:bodyPr/>
          <a:lstStyle>
            <a:lvl1pPr>
              <a:defRPr>
                <a:solidFill>
                  <a:schemeClr val="bg1"/>
                </a:solidFill>
              </a:defRPr>
            </a:lvl1pPr>
          </a:lstStyle>
          <a:p>
            <a:r>
              <a:rPr lang="en-US"/>
              <a:t>Click to edit Master title style</a:t>
            </a:r>
          </a:p>
        </p:txBody>
      </p:sp>
      <p:sp>
        <p:nvSpPr>
          <p:cNvPr id="4" name="Date Placeholder 3"/>
          <p:cNvSpPr>
            <a:spLocks noGrp="1"/>
          </p:cNvSpPr>
          <p:nvPr>
            <p:ph type="dt" sz="half" idx="10"/>
          </p:nvPr>
        </p:nvSpPr>
        <p:spPr/>
        <p:txBody>
          <a:bodyPr/>
          <a:lstStyle>
            <a:lvl1pPr>
              <a:defRPr>
                <a:solidFill>
                  <a:schemeClr val="bg1"/>
                </a:solidFill>
              </a:defRPr>
            </a:lvl1pPr>
          </a:lstStyle>
          <a:p>
            <a:endParaRPr lang="en-US" dirty="0"/>
          </a:p>
        </p:txBody>
      </p:sp>
      <p:sp>
        <p:nvSpPr>
          <p:cNvPr id="5" name="Footer Placeholder 4"/>
          <p:cNvSpPr>
            <a:spLocks noGrp="1"/>
          </p:cNvSpPr>
          <p:nvPr>
            <p:ph type="ftr" sz="quarter" idx="11"/>
          </p:nvPr>
        </p:nvSpPr>
        <p:spPr/>
        <p:txBody>
          <a:bodyPr/>
          <a:lstStyle>
            <a:lvl1pPr>
              <a:defRPr>
                <a:solidFill>
                  <a:schemeClr val="bg1"/>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E657D8A2-2FBD-4345-91A6-A0F50BA7A5D6}" type="slidenum">
              <a:rPr lang="en-US" smtClean="0"/>
              <a:pPr/>
              <a:t>‹#›</a:t>
            </a:fld>
            <a:endParaRPr lang="en-US" dirty="0"/>
          </a:p>
        </p:txBody>
      </p:sp>
      <p:pic>
        <p:nvPicPr>
          <p:cNvPr id="8" name="Picture 7"/>
          <p:cNvPicPr>
            <a:picLocks noChangeAspect="1"/>
          </p:cNvPicPr>
          <p:nvPr/>
        </p:nvPicPr>
        <p:blipFill>
          <a:blip r:embed="rId3"/>
          <a:stretch>
            <a:fillRect/>
          </a:stretch>
        </p:blipFill>
        <p:spPr>
          <a:xfrm>
            <a:off x="7287199" y="365316"/>
            <a:ext cx="1609314" cy="472886"/>
          </a:xfrm>
          <a:prstGeom prst="rect">
            <a:avLst/>
          </a:prstGeom>
        </p:spPr>
      </p:pic>
      <p:sp>
        <p:nvSpPr>
          <p:cNvPr id="11" name="TextBox 10"/>
          <p:cNvSpPr txBox="1"/>
          <p:nvPr/>
        </p:nvSpPr>
        <p:spPr>
          <a:xfrm>
            <a:off x="7090064" y="6370700"/>
            <a:ext cx="1317335" cy="363600"/>
          </a:xfrm>
          <a:prstGeom prst="rect">
            <a:avLst/>
          </a:prstGeom>
          <a:noFill/>
        </p:spPr>
        <p:txBody>
          <a:bodyPr wrap="square" rIns="0" rtlCol="0" anchor="ctr" anchorCtr="0">
            <a:noAutofit/>
          </a:bodyPr>
          <a:lstStyle/>
          <a:p>
            <a:pPr algn="r"/>
            <a:r>
              <a:rPr lang="en-GB" sz="1200" dirty="0">
                <a:solidFill>
                  <a:schemeClr val="bg1"/>
                </a:solidFill>
              </a:rPr>
              <a:t>© YMCA</a:t>
            </a:r>
          </a:p>
        </p:txBody>
      </p:sp>
      <p:cxnSp>
        <p:nvCxnSpPr>
          <p:cNvPr id="10" name="Straight Connector 9"/>
          <p:cNvCxnSpPr/>
          <p:nvPr/>
        </p:nvCxnSpPr>
        <p:spPr>
          <a:xfrm>
            <a:off x="685799" y="2871450"/>
            <a:ext cx="8210714" cy="0"/>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14" name="Picture 13"/>
          <p:cNvPicPr>
            <a:picLocks noChangeAspect="1"/>
          </p:cNvPicPr>
          <p:nvPr userDrawn="1"/>
        </p:nvPicPr>
        <p:blipFill>
          <a:blip r:embed="rId3"/>
          <a:stretch>
            <a:fillRect/>
          </a:stretch>
        </p:blipFill>
        <p:spPr>
          <a:xfrm>
            <a:off x="7287199" y="365316"/>
            <a:ext cx="1609314" cy="472886"/>
          </a:xfrm>
          <a:prstGeom prst="rect">
            <a:avLst/>
          </a:prstGeom>
        </p:spPr>
      </p:pic>
      <p:sp>
        <p:nvSpPr>
          <p:cNvPr id="15" name="TextBox 14"/>
          <p:cNvSpPr txBox="1"/>
          <p:nvPr userDrawn="1"/>
        </p:nvSpPr>
        <p:spPr>
          <a:xfrm>
            <a:off x="7090064" y="6370700"/>
            <a:ext cx="1317335" cy="363600"/>
          </a:xfrm>
          <a:prstGeom prst="rect">
            <a:avLst/>
          </a:prstGeom>
          <a:noFill/>
        </p:spPr>
        <p:txBody>
          <a:bodyPr wrap="square" rIns="0" rtlCol="0" anchor="ctr" anchorCtr="0">
            <a:noAutofit/>
          </a:bodyPr>
          <a:lstStyle/>
          <a:p>
            <a:pPr algn="r"/>
            <a:r>
              <a:rPr lang="en-GB" sz="1200" dirty="0">
                <a:solidFill>
                  <a:schemeClr val="bg1"/>
                </a:solidFill>
              </a:rPr>
              <a:t>© YMCA</a:t>
            </a:r>
          </a:p>
        </p:txBody>
      </p:sp>
      <p:cxnSp>
        <p:nvCxnSpPr>
          <p:cNvPr id="16" name="Straight Connector 15"/>
          <p:cNvCxnSpPr/>
          <p:nvPr userDrawn="1"/>
        </p:nvCxnSpPr>
        <p:spPr>
          <a:xfrm>
            <a:off x="685799" y="2871450"/>
            <a:ext cx="8210714" cy="0"/>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13" name="Picture 12">
            <a:extLst>
              <a:ext uri="{FF2B5EF4-FFF2-40B4-BE49-F238E27FC236}">
                <a16:creationId xmlns:a16="http://schemas.microsoft.com/office/drawing/2014/main" id="{CD454111-8443-4234-BA34-BE71C6A49CD9}"/>
              </a:ext>
            </a:extLst>
          </p:cNvPr>
          <p:cNvPicPr>
            <a:picLocks noChangeAspect="1"/>
          </p:cNvPicPr>
          <p:nvPr userDrawn="1"/>
        </p:nvPicPr>
        <p:blipFill>
          <a:blip r:embed="rId4"/>
          <a:stretch>
            <a:fillRect/>
          </a:stretch>
        </p:blipFill>
        <p:spPr>
          <a:xfrm>
            <a:off x="636952" y="460611"/>
            <a:ext cx="2710079" cy="240540"/>
          </a:xfrm>
          <a:prstGeom prst="rect">
            <a:avLst/>
          </a:prstGeom>
        </p:spPr>
      </p:pic>
    </p:spTree>
    <p:extLst>
      <p:ext uri="{BB962C8B-B14F-4D97-AF65-F5344CB8AC3E}">
        <p14:creationId xmlns:p14="http://schemas.microsoft.com/office/powerpoint/2010/main" val="28800640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p:cSld name="Graphics Blu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3"/>
          <a:stretch>
            <a:fillRect/>
          </a:stretch>
        </p:blipFill>
        <p:spPr>
          <a:xfrm>
            <a:off x="7287199" y="365316"/>
            <a:ext cx="1609314" cy="472886"/>
          </a:xfrm>
          <a:prstGeom prst="rect">
            <a:avLst/>
          </a:prstGeom>
        </p:spPr>
      </p:pic>
      <p:pic>
        <p:nvPicPr>
          <p:cNvPr id="4" name="Picture 3">
            <a:extLst>
              <a:ext uri="{FF2B5EF4-FFF2-40B4-BE49-F238E27FC236}">
                <a16:creationId xmlns:a16="http://schemas.microsoft.com/office/drawing/2014/main" id="{B3C8E389-DA7E-4D06-9E51-0F0294BDDAB1}"/>
              </a:ext>
            </a:extLst>
          </p:cNvPr>
          <p:cNvPicPr>
            <a:picLocks noChangeAspect="1"/>
          </p:cNvPicPr>
          <p:nvPr userDrawn="1"/>
        </p:nvPicPr>
        <p:blipFill>
          <a:blip r:embed="rId4"/>
          <a:stretch>
            <a:fillRect/>
          </a:stretch>
        </p:blipFill>
        <p:spPr>
          <a:xfrm>
            <a:off x="636952" y="460611"/>
            <a:ext cx="2710079" cy="240540"/>
          </a:xfrm>
          <a:prstGeom prst="rect">
            <a:avLst/>
          </a:prstGeom>
        </p:spPr>
      </p:pic>
    </p:spTree>
    <p:extLst>
      <p:ext uri="{BB962C8B-B14F-4D97-AF65-F5344CB8AC3E}">
        <p14:creationId xmlns:p14="http://schemas.microsoft.com/office/powerpoint/2010/main" val="10391099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itle" preserve="1">
  <p:cSld name="Title Pi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26531" y="4455631"/>
            <a:ext cx="7772400" cy="570499"/>
          </a:xfrm>
        </p:spPr>
        <p:txBody>
          <a:bodyPr/>
          <a:lstStyle>
            <a:lvl1pPr>
              <a:defRPr sz="2000">
                <a:solidFill>
                  <a:schemeClr val="bg1"/>
                </a:solidFill>
              </a:defRPr>
            </a:lvl1pPr>
          </a:lstStyle>
          <a:p>
            <a:r>
              <a:rPr lang="en-US"/>
              <a:t>Click to edit Master title style</a:t>
            </a:r>
          </a:p>
        </p:txBody>
      </p:sp>
      <p:sp>
        <p:nvSpPr>
          <p:cNvPr id="3" name="Subtitle 2"/>
          <p:cNvSpPr>
            <a:spLocks noGrp="1"/>
          </p:cNvSpPr>
          <p:nvPr>
            <p:ph type="subTitle" idx="1"/>
          </p:nvPr>
        </p:nvSpPr>
        <p:spPr>
          <a:xfrm>
            <a:off x="636952" y="5060384"/>
            <a:ext cx="6400800" cy="667316"/>
          </a:xfrm>
        </p:spPr>
        <p:txBody>
          <a:bodyPr/>
          <a:lstStyle>
            <a:lvl1pPr marL="0" indent="0" algn="l">
              <a:buNone/>
              <a:defRPr sz="1200" b="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pic>
        <p:nvPicPr>
          <p:cNvPr id="11" name="Picture 10"/>
          <p:cNvPicPr>
            <a:picLocks noChangeAspect="1"/>
          </p:cNvPicPr>
          <p:nvPr userDrawn="1"/>
        </p:nvPicPr>
        <p:blipFill>
          <a:blip r:embed="rId3"/>
          <a:stretch>
            <a:fillRect/>
          </a:stretch>
        </p:blipFill>
        <p:spPr>
          <a:xfrm>
            <a:off x="406400" y="2256922"/>
            <a:ext cx="5823770" cy="1711275"/>
          </a:xfrm>
          <a:prstGeom prst="rect">
            <a:avLst/>
          </a:prstGeom>
        </p:spPr>
      </p:pic>
      <p:cxnSp>
        <p:nvCxnSpPr>
          <p:cNvPr id="13" name="Straight Connector 12"/>
          <p:cNvCxnSpPr/>
          <p:nvPr userDrawn="1"/>
        </p:nvCxnSpPr>
        <p:spPr>
          <a:xfrm flipV="1">
            <a:off x="713155" y="5026130"/>
            <a:ext cx="5517015" cy="34254"/>
          </a:xfrm>
          <a:prstGeom prst="line">
            <a:avLst/>
          </a:prstGeom>
          <a:ln w="12700" cmpd="sng">
            <a:solidFill>
              <a:srgbClr val="FFFFFF"/>
            </a:solidFill>
          </a:ln>
          <a:effectLst/>
        </p:spPr>
        <p:style>
          <a:lnRef idx="2">
            <a:schemeClr val="accent1"/>
          </a:lnRef>
          <a:fillRef idx="0">
            <a:schemeClr val="accent1"/>
          </a:fillRef>
          <a:effectRef idx="1">
            <a:schemeClr val="accent1"/>
          </a:effectRef>
          <a:fontRef idx="minor">
            <a:schemeClr val="tx1"/>
          </a:fontRef>
        </p:style>
      </p:cxnSp>
      <p:pic>
        <p:nvPicPr>
          <p:cNvPr id="7" name="Picture 6">
            <a:extLst>
              <a:ext uri="{FF2B5EF4-FFF2-40B4-BE49-F238E27FC236}">
                <a16:creationId xmlns:a16="http://schemas.microsoft.com/office/drawing/2014/main" id="{4C5A1B3B-E997-4F21-B137-2A1FF728C11A}"/>
              </a:ext>
            </a:extLst>
          </p:cNvPr>
          <p:cNvPicPr>
            <a:picLocks noChangeAspect="1"/>
          </p:cNvPicPr>
          <p:nvPr userDrawn="1"/>
        </p:nvPicPr>
        <p:blipFill>
          <a:blip r:embed="rId4"/>
          <a:stretch>
            <a:fillRect/>
          </a:stretch>
        </p:blipFill>
        <p:spPr>
          <a:xfrm>
            <a:off x="636952" y="460611"/>
            <a:ext cx="2710079" cy="240540"/>
          </a:xfrm>
          <a:prstGeom prst="rect">
            <a:avLst/>
          </a:prstGeom>
        </p:spPr>
      </p:pic>
    </p:spTree>
    <p:extLst>
      <p:ext uri="{BB962C8B-B14F-4D97-AF65-F5344CB8AC3E}">
        <p14:creationId xmlns:p14="http://schemas.microsoft.com/office/powerpoint/2010/main" val="38572451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p:cSld name="Divider Pi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85799" y="2033888"/>
            <a:ext cx="6601400" cy="1004400"/>
          </a:xfrm>
        </p:spPr>
        <p:txBody>
          <a:bodyPr/>
          <a:lstStyle>
            <a:lvl1pPr>
              <a:defRPr>
                <a:solidFill>
                  <a:schemeClr val="bg1"/>
                </a:solidFill>
              </a:defRPr>
            </a:lvl1pPr>
          </a:lstStyle>
          <a:p>
            <a:r>
              <a:rPr lang="en-US"/>
              <a:t>Click to edit Master title style</a:t>
            </a:r>
          </a:p>
        </p:txBody>
      </p:sp>
      <p:sp>
        <p:nvSpPr>
          <p:cNvPr id="4" name="Date Placeholder 3"/>
          <p:cNvSpPr>
            <a:spLocks noGrp="1"/>
          </p:cNvSpPr>
          <p:nvPr>
            <p:ph type="dt" sz="half" idx="10"/>
          </p:nvPr>
        </p:nvSpPr>
        <p:spPr/>
        <p:txBody>
          <a:bodyPr/>
          <a:lstStyle>
            <a:lvl1pPr>
              <a:defRPr>
                <a:solidFill>
                  <a:schemeClr val="bg1"/>
                </a:solidFill>
              </a:defRPr>
            </a:lvl1pPr>
          </a:lstStyle>
          <a:p>
            <a:endParaRPr lang="en-US" dirty="0"/>
          </a:p>
        </p:txBody>
      </p:sp>
      <p:sp>
        <p:nvSpPr>
          <p:cNvPr id="5" name="Footer Placeholder 4"/>
          <p:cNvSpPr>
            <a:spLocks noGrp="1"/>
          </p:cNvSpPr>
          <p:nvPr>
            <p:ph type="ftr" sz="quarter" idx="11"/>
          </p:nvPr>
        </p:nvSpPr>
        <p:spPr/>
        <p:txBody>
          <a:bodyPr/>
          <a:lstStyle>
            <a:lvl1pPr>
              <a:defRPr>
                <a:solidFill>
                  <a:schemeClr val="bg1"/>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E657D8A2-2FBD-4345-91A6-A0F50BA7A5D6}" type="slidenum">
              <a:rPr lang="en-US" smtClean="0"/>
              <a:pPr/>
              <a:t>‹#›</a:t>
            </a:fld>
            <a:endParaRPr lang="en-US" dirty="0"/>
          </a:p>
        </p:txBody>
      </p:sp>
      <p:pic>
        <p:nvPicPr>
          <p:cNvPr id="8" name="Picture 7"/>
          <p:cNvPicPr>
            <a:picLocks noChangeAspect="1"/>
          </p:cNvPicPr>
          <p:nvPr/>
        </p:nvPicPr>
        <p:blipFill>
          <a:blip r:embed="rId3"/>
          <a:stretch>
            <a:fillRect/>
          </a:stretch>
        </p:blipFill>
        <p:spPr>
          <a:xfrm>
            <a:off x="7287199" y="365316"/>
            <a:ext cx="1609314" cy="472886"/>
          </a:xfrm>
          <a:prstGeom prst="rect">
            <a:avLst/>
          </a:prstGeom>
        </p:spPr>
      </p:pic>
      <p:sp>
        <p:nvSpPr>
          <p:cNvPr id="11" name="TextBox 10"/>
          <p:cNvSpPr txBox="1"/>
          <p:nvPr/>
        </p:nvSpPr>
        <p:spPr>
          <a:xfrm>
            <a:off x="7090064" y="6370700"/>
            <a:ext cx="1317335" cy="363600"/>
          </a:xfrm>
          <a:prstGeom prst="rect">
            <a:avLst/>
          </a:prstGeom>
          <a:noFill/>
        </p:spPr>
        <p:txBody>
          <a:bodyPr wrap="square" rIns="0" rtlCol="0" anchor="ctr" anchorCtr="0">
            <a:noAutofit/>
          </a:bodyPr>
          <a:lstStyle/>
          <a:p>
            <a:pPr algn="r"/>
            <a:r>
              <a:rPr lang="en-GB" sz="1200" dirty="0">
                <a:solidFill>
                  <a:schemeClr val="bg1"/>
                </a:solidFill>
              </a:rPr>
              <a:t>© YMCA</a:t>
            </a:r>
          </a:p>
        </p:txBody>
      </p:sp>
      <p:cxnSp>
        <p:nvCxnSpPr>
          <p:cNvPr id="10" name="Straight Connector 9"/>
          <p:cNvCxnSpPr/>
          <p:nvPr/>
        </p:nvCxnSpPr>
        <p:spPr>
          <a:xfrm>
            <a:off x="685799" y="2871450"/>
            <a:ext cx="8210714" cy="0"/>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14" name="Picture 13"/>
          <p:cNvPicPr>
            <a:picLocks noChangeAspect="1"/>
          </p:cNvPicPr>
          <p:nvPr userDrawn="1"/>
        </p:nvPicPr>
        <p:blipFill>
          <a:blip r:embed="rId3"/>
          <a:stretch>
            <a:fillRect/>
          </a:stretch>
        </p:blipFill>
        <p:spPr>
          <a:xfrm>
            <a:off x="7287199" y="365316"/>
            <a:ext cx="1609314" cy="472886"/>
          </a:xfrm>
          <a:prstGeom prst="rect">
            <a:avLst/>
          </a:prstGeom>
        </p:spPr>
      </p:pic>
      <p:sp>
        <p:nvSpPr>
          <p:cNvPr id="15" name="TextBox 14"/>
          <p:cNvSpPr txBox="1"/>
          <p:nvPr userDrawn="1"/>
        </p:nvSpPr>
        <p:spPr>
          <a:xfrm>
            <a:off x="7090064" y="6370700"/>
            <a:ext cx="1317335" cy="363600"/>
          </a:xfrm>
          <a:prstGeom prst="rect">
            <a:avLst/>
          </a:prstGeom>
          <a:noFill/>
        </p:spPr>
        <p:txBody>
          <a:bodyPr wrap="square" rIns="0" rtlCol="0" anchor="ctr" anchorCtr="0">
            <a:noAutofit/>
          </a:bodyPr>
          <a:lstStyle/>
          <a:p>
            <a:pPr algn="r"/>
            <a:r>
              <a:rPr lang="en-GB" sz="1200" dirty="0">
                <a:solidFill>
                  <a:schemeClr val="bg1"/>
                </a:solidFill>
              </a:rPr>
              <a:t>© YMCA</a:t>
            </a:r>
          </a:p>
        </p:txBody>
      </p:sp>
      <p:cxnSp>
        <p:nvCxnSpPr>
          <p:cNvPr id="16" name="Straight Connector 15"/>
          <p:cNvCxnSpPr/>
          <p:nvPr userDrawn="1"/>
        </p:nvCxnSpPr>
        <p:spPr>
          <a:xfrm>
            <a:off x="685799" y="2871450"/>
            <a:ext cx="8210714" cy="0"/>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13" name="Picture 12">
            <a:extLst>
              <a:ext uri="{FF2B5EF4-FFF2-40B4-BE49-F238E27FC236}">
                <a16:creationId xmlns:a16="http://schemas.microsoft.com/office/drawing/2014/main" id="{4C67E098-9E06-43E0-BE60-6C00BB161C75}"/>
              </a:ext>
            </a:extLst>
          </p:cNvPr>
          <p:cNvPicPr>
            <a:picLocks noChangeAspect="1"/>
          </p:cNvPicPr>
          <p:nvPr userDrawn="1"/>
        </p:nvPicPr>
        <p:blipFill>
          <a:blip r:embed="rId4"/>
          <a:stretch>
            <a:fillRect/>
          </a:stretch>
        </p:blipFill>
        <p:spPr>
          <a:xfrm>
            <a:off x="636952" y="460611"/>
            <a:ext cx="2710079" cy="240540"/>
          </a:xfrm>
          <a:prstGeom prst="rect">
            <a:avLst/>
          </a:prstGeom>
        </p:spPr>
      </p:pic>
    </p:spTree>
    <p:extLst>
      <p:ext uri="{BB962C8B-B14F-4D97-AF65-F5344CB8AC3E}">
        <p14:creationId xmlns:p14="http://schemas.microsoft.com/office/powerpoint/2010/main" val="41418281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p:cSld name="Graphics Pi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3"/>
          <a:stretch>
            <a:fillRect/>
          </a:stretch>
        </p:blipFill>
        <p:spPr>
          <a:xfrm>
            <a:off x="7287199" y="365316"/>
            <a:ext cx="1609314" cy="472886"/>
          </a:xfrm>
          <a:prstGeom prst="rect">
            <a:avLst/>
          </a:prstGeom>
        </p:spPr>
      </p:pic>
      <p:pic>
        <p:nvPicPr>
          <p:cNvPr id="4" name="Picture 3">
            <a:extLst>
              <a:ext uri="{FF2B5EF4-FFF2-40B4-BE49-F238E27FC236}">
                <a16:creationId xmlns:a16="http://schemas.microsoft.com/office/drawing/2014/main" id="{1BDD4F52-8568-47AB-A0FE-D737BCE65FEF}"/>
              </a:ext>
            </a:extLst>
          </p:cNvPr>
          <p:cNvPicPr>
            <a:picLocks noChangeAspect="1"/>
          </p:cNvPicPr>
          <p:nvPr userDrawn="1"/>
        </p:nvPicPr>
        <p:blipFill>
          <a:blip r:embed="rId4"/>
          <a:stretch>
            <a:fillRect/>
          </a:stretch>
        </p:blipFill>
        <p:spPr>
          <a:xfrm>
            <a:off x="636952" y="460611"/>
            <a:ext cx="2710079" cy="240540"/>
          </a:xfrm>
          <a:prstGeom prst="rect">
            <a:avLst/>
          </a:prstGeom>
        </p:spPr>
      </p:pic>
    </p:spTree>
    <p:extLst>
      <p:ext uri="{BB962C8B-B14F-4D97-AF65-F5344CB8AC3E}">
        <p14:creationId xmlns:p14="http://schemas.microsoft.com/office/powerpoint/2010/main" val="2984353131"/>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image" Target="../media/image2.jpeg"/><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image" Target="../media/image1.emf"/><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799" y="1314000"/>
            <a:ext cx="7886701" cy="1004400"/>
          </a:xfrm>
          <a:prstGeom prst="rect">
            <a:avLst/>
          </a:prstGeom>
        </p:spPr>
        <p:txBody>
          <a:bodyPr vert="horz" wrap="none"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685799" y="2322000"/>
            <a:ext cx="7886701" cy="3812400"/>
          </a:xfrm>
          <a:prstGeom prst="rect">
            <a:avLst/>
          </a:prstGeom>
        </p:spPr>
        <p:txBody>
          <a:bodyPr vert="horz" lIns="91440" tIns="45720" rIns="91440" bIns="45720" rtlCol="0">
            <a:no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p:txBody>
      </p:sp>
      <p:sp>
        <p:nvSpPr>
          <p:cNvPr id="4" name="Date Placeholder 3"/>
          <p:cNvSpPr>
            <a:spLocks noGrp="1"/>
          </p:cNvSpPr>
          <p:nvPr>
            <p:ph type="dt" sz="half" idx="2"/>
          </p:nvPr>
        </p:nvSpPr>
        <p:spPr>
          <a:xfrm>
            <a:off x="8458200" y="6370700"/>
            <a:ext cx="530000" cy="365125"/>
          </a:xfrm>
          <a:prstGeom prst="rect">
            <a:avLst/>
          </a:prstGeom>
        </p:spPr>
        <p:txBody>
          <a:bodyPr vert="horz" lIns="0" tIns="45720" rIns="91440" bIns="45720" rtlCol="0" anchor="ctr"/>
          <a:lstStyle>
            <a:lvl1pPr algn="r">
              <a:defRPr sz="1200">
                <a:solidFill>
                  <a:schemeClr val="tx2"/>
                </a:solidFill>
              </a:defRPr>
            </a:lvl1pPr>
          </a:lstStyle>
          <a:p>
            <a:endParaRPr lang="en-US" dirty="0"/>
          </a:p>
        </p:txBody>
      </p:sp>
      <p:sp>
        <p:nvSpPr>
          <p:cNvPr id="5" name="Footer Placeholder 4"/>
          <p:cNvSpPr>
            <a:spLocks noGrp="1"/>
          </p:cNvSpPr>
          <p:nvPr>
            <p:ph type="ftr" sz="quarter" idx="3"/>
          </p:nvPr>
        </p:nvSpPr>
        <p:spPr>
          <a:xfrm>
            <a:off x="713154" y="6370700"/>
            <a:ext cx="2893646" cy="365125"/>
          </a:xfrm>
          <a:prstGeom prst="rect">
            <a:avLst/>
          </a:prstGeom>
        </p:spPr>
        <p:txBody>
          <a:bodyPr vert="horz" lIns="91440" tIns="45720" rIns="91440" bIns="45720" rtlCol="0" anchor="ctr"/>
          <a:lstStyle>
            <a:lvl1pPr algn="l">
              <a:defRPr sz="1200">
                <a:solidFill>
                  <a:schemeClr val="tx2"/>
                </a:solidFill>
              </a:defRPr>
            </a:lvl1pPr>
          </a:lstStyle>
          <a:p>
            <a:endParaRPr lang="en-US" dirty="0"/>
          </a:p>
        </p:txBody>
      </p:sp>
      <p:sp>
        <p:nvSpPr>
          <p:cNvPr id="6" name="Slide Number Placeholder 5"/>
          <p:cNvSpPr>
            <a:spLocks noGrp="1"/>
          </p:cNvSpPr>
          <p:nvPr>
            <p:ph type="sldNum" sz="quarter" idx="4"/>
          </p:nvPr>
        </p:nvSpPr>
        <p:spPr>
          <a:xfrm>
            <a:off x="4876801" y="6370700"/>
            <a:ext cx="586154" cy="365125"/>
          </a:xfrm>
          <a:prstGeom prst="rect">
            <a:avLst/>
          </a:prstGeom>
        </p:spPr>
        <p:txBody>
          <a:bodyPr vert="horz" lIns="91440" tIns="45720" rIns="91440" bIns="45720" rtlCol="0" anchor="ctr"/>
          <a:lstStyle>
            <a:lvl1pPr algn="ctr">
              <a:defRPr sz="1200">
                <a:solidFill>
                  <a:schemeClr val="tx2"/>
                </a:solidFill>
              </a:defRPr>
            </a:lvl1pPr>
          </a:lstStyle>
          <a:p>
            <a:fld id="{E657D8A2-2FBD-4345-91A6-A0F50BA7A5D6}" type="slidenum">
              <a:rPr lang="en-US" smtClean="0"/>
              <a:pPr/>
              <a:t>‹#›</a:t>
            </a:fld>
            <a:endParaRPr lang="en-US" dirty="0"/>
          </a:p>
        </p:txBody>
      </p:sp>
      <p:sp>
        <p:nvSpPr>
          <p:cNvPr id="10" name="TextBox 9"/>
          <p:cNvSpPr txBox="1"/>
          <p:nvPr/>
        </p:nvSpPr>
        <p:spPr>
          <a:xfrm>
            <a:off x="7090064" y="6370700"/>
            <a:ext cx="1317335" cy="363600"/>
          </a:xfrm>
          <a:prstGeom prst="rect">
            <a:avLst/>
          </a:prstGeom>
          <a:noFill/>
        </p:spPr>
        <p:txBody>
          <a:bodyPr wrap="square" rIns="0" rtlCol="0" anchor="ctr" anchorCtr="0">
            <a:noAutofit/>
          </a:bodyPr>
          <a:lstStyle/>
          <a:p>
            <a:pPr algn="r"/>
            <a:r>
              <a:rPr lang="en-GB" sz="1200" dirty="0">
                <a:solidFill>
                  <a:schemeClr val="tx2"/>
                </a:solidFill>
              </a:rPr>
              <a:t>© YMCA</a:t>
            </a:r>
          </a:p>
        </p:txBody>
      </p:sp>
      <p:pic>
        <p:nvPicPr>
          <p:cNvPr id="12" name="Picture 11"/>
          <p:cNvPicPr>
            <a:picLocks noChangeAspect="1"/>
          </p:cNvPicPr>
          <p:nvPr/>
        </p:nvPicPr>
        <p:blipFill>
          <a:blip r:embed="rId35"/>
          <a:stretch>
            <a:fillRect/>
          </a:stretch>
        </p:blipFill>
        <p:spPr>
          <a:xfrm>
            <a:off x="7287199" y="365316"/>
            <a:ext cx="1609314" cy="472886"/>
          </a:xfrm>
          <a:prstGeom prst="rect">
            <a:avLst/>
          </a:prstGeom>
        </p:spPr>
      </p:pic>
      <p:cxnSp>
        <p:nvCxnSpPr>
          <p:cNvPr id="14" name="Straight Connector 13"/>
          <p:cNvCxnSpPr/>
          <p:nvPr/>
        </p:nvCxnSpPr>
        <p:spPr>
          <a:xfrm>
            <a:off x="685799" y="2152800"/>
            <a:ext cx="8210714" cy="0"/>
          </a:xfrm>
          <a:prstGeom prst="line">
            <a:avLst/>
          </a:prstGeom>
          <a:ln w="12700" cmpd="sng">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7090064" y="6370700"/>
            <a:ext cx="1317335" cy="363600"/>
          </a:xfrm>
          <a:prstGeom prst="rect">
            <a:avLst/>
          </a:prstGeom>
          <a:noFill/>
        </p:spPr>
        <p:txBody>
          <a:bodyPr wrap="square" rIns="0" rtlCol="0" anchor="ctr" anchorCtr="0">
            <a:noAutofit/>
          </a:bodyPr>
          <a:lstStyle/>
          <a:p>
            <a:pPr algn="r"/>
            <a:r>
              <a:rPr lang="en-GB" sz="1200" dirty="0">
                <a:solidFill>
                  <a:schemeClr val="tx2"/>
                </a:solidFill>
              </a:rPr>
              <a:t>© YMCA</a:t>
            </a:r>
          </a:p>
        </p:txBody>
      </p:sp>
      <p:pic>
        <p:nvPicPr>
          <p:cNvPr id="13" name="Picture 2" descr="S:\Communications\YMCA DLG\YMCA DLG naming marks\DownsLink Group\RGB (Screen)\YMCA_DOWNSLINK_LOGO.jpg"/>
          <p:cNvPicPr>
            <a:picLocks noChangeAspect="1" noChangeArrowheads="1"/>
          </p:cNvPicPr>
          <p:nvPr userDrawn="1"/>
        </p:nvPicPr>
        <p:blipFill>
          <a:blip r:embed="rId36">
            <a:extLst>
              <a:ext uri="{28A0092B-C50C-407E-A947-70E740481C1C}">
                <a14:useLocalDpi xmlns:a14="http://schemas.microsoft.com/office/drawing/2010/main" val="0"/>
              </a:ext>
            </a:extLst>
          </a:blip>
          <a:srcRect/>
          <a:stretch>
            <a:fillRect/>
          </a:stretch>
        </p:blipFill>
        <p:spPr bwMode="auto">
          <a:xfrm>
            <a:off x="656165" y="470972"/>
            <a:ext cx="2661232" cy="2342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94445054"/>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 id="2147483700" r:id="rId13"/>
    <p:sldLayoutId id="2147483702" r:id="rId14"/>
    <p:sldLayoutId id="2147483701" r:id="rId15"/>
    <p:sldLayoutId id="2147483703" r:id="rId16"/>
    <p:sldLayoutId id="2147483704" r:id="rId17"/>
    <p:sldLayoutId id="2147483705" r:id="rId18"/>
    <p:sldLayoutId id="2147483706" r:id="rId19"/>
    <p:sldLayoutId id="2147483707" r:id="rId20"/>
    <p:sldLayoutId id="2147483708" r:id="rId21"/>
    <p:sldLayoutId id="2147483709" r:id="rId22"/>
    <p:sldLayoutId id="2147483710" r:id="rId23"/>
    <p:sldLayoutId id="2147483711" r:id="rId24"/>
    <p:sldLayoutId id="2147483712" r:id="rId25"/>
    <p:sldLayoutId id="2147483713" r:id="rId26"/>
    <p:sldLayoutId id="2147483714" r:id="rId27"/>
    <p:sldLayoutId id="2147483715" r:id="rId28"/>
    <p:sldLayoutId id="2147483716" r:id="rId29"/>
    <p:sldLayoutId id="2147483717" r:id="rId30"/>
    <p:sldLayoutId id="2147483718" r:id="rId31"/>
    <p:sldLayoutId id="2147483719" r:id="rId32"/>
    <p:sldLayoutId id="2147483679" r:id="rId33"/>
  </p:sldLayoutIdLst>
  <p:hf hdr="0" ftr="0" dt="0"/>
  <p:txStyles>
    <p:titleStyle>
      <a:lvl1pPr algn="l" defTabSz="457200" rtl="0" eaLnBrk="1" latinLnBrk="0" hangingPunct="1">
        <a:spcBef>
          <a:spcPct val="0"/>
        </a:spcBef>
        <a:buNone/>
        <a:defRPr sz="2800" kern="1200">
          <a:solidFill>
            <a:schemeClr val="tx2"/>
          </a:solidFill>
          <a:latin typeface="+mj-lt"/>
          <a:ea typeface="+mj-ea"/>
          <a:cs typeface="+mj-cs"/>
        </a:defRPr>
      </a:lvl1pPr>
    </p:titleStyle>
    <p:bodyStyle>
      <a:lvl1pPr marL="0" indent="0" algn="l" defTabSz="457200" rtl="0" eaLnBrk="1" latinLnBrk="0" hangingPunct="1">
        <a:lnSpc>
          <a:spcPct val="150000"/>
        </a:lnSpc>
        <a:spcBef>
          <a:spcPts val="0"/>
        </a:spcBef>
        <a:buFont typeface="Arial"/>
        <a:buNone/>
        <a:defRPr sz="1400" b="1" kern="1200">
          <a:solidFill>
            <a:schemeClr val="tx2"/>
          </a:solidFill>
          <a:latin typeface="+mn-lt"/>
          <a:ea typeface="+mn-ea"/>
          <a:cs typeface="+mn-cs"/>
        </a:defRPr>
      </a:lvl1pPr>
      <a:lvl2pPr marL="0" indent="0" algn="l" defTabSz="457200" rtl="0" eaLnBrk="1" latinLnBrk="0" hangingPunct="1">
        <a:lnSpc>
          <a:spcPct val="150000"/>
        </a:lnSpc>
        <a:spcBef>
          <a:spcPts val="0"/>
        </a:spcBef>
        <a:buFont typeface="Arial"/>
        <a:buNone/>
        <a:defRPr sz="1200" kern="1200">
          <a:solidFill>
            <a:schemeClr val="tx2"/>
          </a:solidFill>
          <a:latin typeface="+mn-lt"/>
          <a:ea typeface="+mn-ea"/>
          <a:cs typeface="+mn-cs"/>
        </a:defRPr>
      </a:lvl2pPr>
      <a:lvl3pPr marL="0" indent="-172800" algn="l" defTabSz="457200" rtl="0" eaLnBrk="1" latinLnBrk="0" hangingPunct="1">
        <a:lnSpc>
          <a:spcPct val="150000"/>
        </a:lnSpc>
        <a:spcBef>
          <a:spcPts val="0"/>
        </a:spcBef>
        <a:buFont typeface="Wingdings 3" panose="05040102010807070707" pitchFamily="18" charset="2"/>
        <a:buChar char=""/>
        <a:defRPr sz="1200" kern="1200">
          <a:solidFill>
            <a:schemeClr val="tx2"/>
          </a:solidFill>
          <a:latin typeface="+mn-lt"/>
          <a:ea typeface="+mn-ea"/>
          <a:cs typeface="+mn-cs"/>
        </a:defRPr>
      </a:lvl3pPr>
      <a:lvl4pPr marL="457200" indent="-228600" algn="l" defTabSz="457200" rtl="0" eaLnBrk="1" latinLnBrk="0" hangingPunct="1">
        <a:lnSpc>
          <a:spcPct val="150000"/>
        </a:lnSpc>
        <a:spcBef>
          <a:spcPts val="0"/>
        </a:spcBef>
        <a:buFont typeface="Arial"/>
        <a:buChar char="–"/>
        <a:defRPr sz="1200" kern="1200">
          <a:solidFill>
            <a:schemeClr val="tx2"/>
          </a:solidFill>
          <a:latin typeface="+mn-lt"/>
          <a:ea typeface="+mn-ea"/>
          <a:cs typeface="+mn-cs"/>
        </a:defRPr>
      </a:lvl4pPr>
      <a:lvl5pPr marL="2057400" indent="-228600" algn="l" defTabSz="457200" rtl="0" eaLnBrk="1" latinLnBrk="0" hangingPunct="1">
        <a:lnSpc>
          <a:spcPct val="150000"/>
        </a:lnSpc>
        <a:spcBef>
          <a:spcPts val="0"/>
        </a:spcBef>
        <a:buFont typeface="Arial"/>
        <a:buChar char="»"/>
        <a:defRPr sz="1200" kern="1200">
          <a:solidFill>
            <a:schemeClr val="tx2"/>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5.xml"/><Relationship Id="rId1" Type="http://schemas.openxmlformats.org/officeDocument/2006/relationships/slideLayout" Target="../slideLayouts/slideLayout2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5.xml.rels><?xml version="1.0" encoding="UTF-8" standalone="yes"?>
<Relationships xmlns="http://schemas.openxmlformats.org/package/2006/relationships"><Relationship Id="rId8" Type="http://schemas.openxmlformats.org/officeDocument/2006/relationships/image" Target="../media/image36.emf"/><Relationship Id="rId3" Type="http://schemas.openxmlformats.org/officeDocument/2006/relationships/image" Target="../media/image32.png"/><Relationship Id="rId7" Type="http://schemas.openxmlformats.org/officeDocument/2006/relationships/image" Target="../media/image35.png"/><Relationship Id="rId2" Type="http://schemas.openxmlformats.org/officeDocument/2006/relationships/image" Target="../media/image31.jfif"/><Relationship Id="rId1" Type="http://schemas.openxmlformats.org/officeDocument/2006/relationships/slideLayout" Target="../slideLayouts/slideLayout27.xml"/><Relationship Id="rId6" Type="http://schemas.openxmlformats.org/officeDocument/2006/relationships/image" Target="../media/image20.png"/><Relationship Id="rId5" Type="http://schemas.openxmlformats.org/officeDocument/2006/relationships/image" Target="../media/image34.png"/><Relationship Id="rId4" Type="http://schemas.openxmlformats.org/officeDocument/2006/relationships/image" Target="../media/image3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6.xml"/></Relationships>
</file>

<file path=ppt/slides/_rels/slide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6.xml"/></Relationships>
</file>

<file path=ppt/slides/_rels/slide20.xml.rels><?xml version="1.0" encoding="UTF-8" standalone="yes"?>
<Relationships xmlns="http://schemas.openxmlformats.org/package/2006/relationships"><Relationship Id="rId3" Type="http://schemas.openxmlformats.org/officeDocument/2006/relationships/hyperlink" Target="mailto:TomF@mcardlesport.co.uk" TargetMode="External"/><Relationship Id="rId2" Type="http://schemas.openxmlformats.org/officeDocument/2006/relationships/hyperlink" Target="mailto:info@muga-uk.co.uk" TargetMode="External"/><Relationship Id="rId1" Type="http://schemas.openxmlformats.org/officeDocument/2006/relationships/slideLayout" Target="../slideLayouts/slideLayout2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6.xml"/><Relationship Id="rId4" Type="http://schemas.openxmlformats.org/officeDocument/2006/relationships/image" Target="../media/image20.png"/></Relationships>
</file>

<file path=ppt/slides/_rels/slide4.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xml"/><Relationship Id="rId1" Type="http://schemas.openxmlformats.org/officeDocument/2006/relationships/slideLayout" Target="../slideLayouts/slideLayout26.xml"/><Relationship Id="rId4" Type="http://schemas.openxmlformats.org/officeDocument/2006/relationships/image" Target="../media/image24.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7.xml"/></Relationships>
</file>

<file path=ppt/slides/_rels/slide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6.xml"/></Relationships>
</file>

<file path=ppt/slides/_rels/slide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6.xml"/></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7.xml"/><Relationship Id="rId5" Type="http://schemas.openxmlformats.org/officeDocument/2006/relationships/image" Target="../media/image20.png"/><Relationship Id="rId4"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685800" y="4171157"/>
            <a:ext cx="7772400" cy="569912"/>
          </a:xfrm>
        </p:spPr>
        <p:txBody>
          <a:bodyPr/>
          <a:lstStyle/>
          <a:p>
            <a:r>
              <a:rPr lang="en-GB" dirty="0">
                <a:solidFill>
                  <a:schemeClr val="tx1"/>
                </a:solidFill>
              </a:rPr>
              <a:t>Horsham YMCA FC</a:t>
            </a:r>
            <a:br>
              <a:rPr lang="en-GB" dirty="0">
                <a:solidFill>
                  <a:schemeClr val="tx1"/>
                </a:solidFill>
              </a:rPr>
            </a:br>
            <a:r>
              <a:rPr lang="en-GB" dirty="0">
                <a:solidFill>
                  <a:schemeClr val="tx1"/>
                </a:solidFill>
              </a:rPr>
              <a:t>3G Artificial Grass Pitch (AGP) Project  </a:t>
            </a:r>
          </a:p>
        </p:txBody>
      </p:sp>
      <p:sp>
        <p:nvSpPr>
          <p:cNvPr id="3" name="Subtitle 2"/>
          <p:cNvSpPr>
            <a:spLocks noGrp="1"/>
          </p:cNvSpPr>
          <p:nvPr>
            <p:ph type="subTitle" idx="4294967295"/>
          </p:nvPr>
        </p:nvSpPr>
        <p:spPr>
          <a:xfrm>
            <a:off x="685799" y="5060950"/>
            <a:ext cx="7915759" cy="666750"/>
          </a:xfrm>
        </p:spPr>
        <p:txBody>
          <a:bodyPr/>
          <a:lstStyle/>
          <a:p>
            <a:r>
              <a:rPr lang="en-GB" sz="1400" dirty="0">
                <a:solidFill>
                  <a:schemeClr val="tx1"/>
                </a:solidFill>
              </a:rPr>
              <a:t>Project </a:t>
            </a:r>
            <a:r>
              <a:rPr lang="en-GB" dirty="0">
                <a:solidFill>
                  <a:schemeClr val="tx1"/>
                </a:solidFill>
              </a:rPr>
              <a:t>Overview for Horsham District Council, </a:t>
            </a:r>
          </a:p>
          <a:p>
            <a:r>
              <a:rPr lang="en-GB" dirty="0">
                <a:solidFill>
                  <a:schemeClr val="tx1"/>
                </a:solidFill>
              </a:rPr>
              <a:t>Councillor Roger Noel, Cabinet Member for Leisure and Culture and </a:t>
            </a:r>
          </a:p>
          <a:p>
            <a:r>
              <a:rPr lang="en-GB" dirty="0">
                <a:solidFill>
                  <a:schemeClr val="tx1"/>
                </a:solidFill>
              </a:rPr>
              <a:t>Steve Hawker, Leisure Strategy &amp; Client Manager, HDC</a:t>
            </a:r>
            <a:endParaRPr lang="en-GB" sz="1400" dirty="0">
              <a:solidFill>
                <a:schemeClr val="tx1"/>
              </a:solidFill>
            </a:endParaRPr>
          </a:p>
          <a:p>
            <a:r>
              <a:rPr lang="en-GB" sz="1400" dirty="0">
                <a:solidFill>
                  <a:schemeClr val="tx1"/>
                </a:solidFill>
              </a:rPr>
              <a:t>13</a:t>
            </a:r>
            <a:r>
              <a:rPr lang="en-GB" sz="1400" baseline="30000" dirty="0">
                <a:solidFill>
                  <a:schemeClr val="tx1"/>
                </a:solidFill>
              </a:rPr>
              <a:t>th  </a:t>
            </a:r>
            <a:r>
              <a:rPr lang="en-GB" sz="1400" dirty="0">
                <a:solidFill>
                  <a:schemeClr val="tx1"/>
                </a:solidFill>
              </a:rPr>
              <a:t>October 2022</a:t>
            </a:r>
          </a:p>
        </p:txBody>
      </p:sp>
      <p:pic>
        <p:nvPicPr>
          <p:cNvPr id="4" name="Picture 3">
            <a:extLst>
              <a:ext uri="{FF2B5EF4-FFF2-40B4-BE49-F238E27FC236}">
                <a16:creationId xmlns:a16="http://schemas.microsoft.com/office/drawing/2014/main" id="{6C6940CF-BB9E-DCD0-A096-D4AB137C9430}"/>
              </a:ext>
            </a:extLst>
          </p:cNvPr>
          <p:cNvPicPr>
            <a:picLocks noChangeAspect="1"/>
          </p:cNvPicPr>
          <p:nvPr/>
        </p:nvPicPr>
        <p:blipFill>
          <a:blip r:embed="rId3"/>
          <a:stretch>
            <a:fillRect/>
          </a:stretch>
        </p:blipFill>
        <p:spPr>
          <a:xfrm>
            <a:off x="636317" y="821411"/>
            <a:ext cx="1362075" cy="1371600"/>
          </a:xfrm>
          <a:prstGeom prst="rect">
            <a:avLst/>
          </a:prstGeom>
        </p:spPr>
      </p:pic>
    </p:spTree>
    <p:extLst>
      <p:ext uri="{BB962C8B-B14F-4D97-AF65-F5344CB8AC3E}">
        <p14:creationId xmlns:p14="http://schemas.microsoft.com/office/powerpoint/2010/main" val="28558853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5D57AD-1AA3-4203-8819-9E65AC5338AE}"/>
              </a:ext>
            </a:extLst>
          </p:cNvPr>
          <p:cNvSpPr>
            <a:spLocks noGrp="1"/>
          </p:cNvSpPr>
          <p:nvPr>
            <p:ph type="title"/>
          </p:nvPr>
        </p:nvSpPr>
        <p:spPr/>
        <p:txBody>
          <a:bodyPr/>
          <a:lstStyle/>
          <a:p>
            <a:r>
              <a:rPr lang="en-GB" dirty="0">
                <a:solidFill>
                  <a:schemeClr val="tx1"/>
                </a:solidFill>
              </a:rPr>
              <a:t>AGP Funding – Current status Oct‘22</a:t>
            </a:r>
          </a:p>
        </p:txBody>
      </p:sp>
      <p:sp>
        <p:nvSpPr>
          <p:cNvPr id="4" name="Slide Number Placeholder 3">
            <a:extLst>
              <a:ext uri="{FF2B5EF4-FFF2-40B4-BE49-F238E27FC236}">
                <a16:creationId xmlns:a16="http://schemas.microsoft.com/office/drawing/2014/main" id="{6CB1D1DE-F6C4-4A1D-9FFC-1D8C85B6F04E}"/>
              </a:ext>
            </a:extLst>
          </p:cNvPr>
          <p:cNvSpPr>
            <a:spLocks noGrp="1"/>
          </p:cNvSpPr>
          <p:nvPr>
            <p:ph type="sldNum" sz="quarter" idx="12"/>
          </p:nvPr>
        </p:nvSpPr>
        <p:spPr/>
        <p:txBody>
          <a:bodyPr/>
          <a:lstStyle/>
          <a:p>
            <a:fld id="{E657D8A2-2FBD-4345-91A6-A0F50BA7A5D6}" type="slidenum">
              <a:rPr lang="en-US" smtClean="0"/>
              <a:pPr/>
              <a:t>10</a:t>
            </a:fld>
            <a:endParaRPr lang="en-US" dirty="0"/>
          </a:p>
        </p:txBody>
      </p:sp>
      <p:graphicFrame>
        <p:nvGraphicFramePr>
          <p:cNvPr id="10" name="Content Placeholder 9">
            <a:extLst>
              <a:ext uri="{FF2B5EF4-FFF2-40B4-BE49-F238E27FC236}">
                <a16:creationId xmlns:a16="http://schemas.microsoft.com/office/drawing/2014/main" id="{AB543B72-CE68-4194-9754-618B3B81FC1D}"/>
              </a:ext>
            </a:extLst>
          </p:cNvPr>
          <p:cNvGraphicFramePr>
            <a:graphicFrameLocks noGrp="1"/>
          </p:cNvGraphicFramePr>
          <p:nvPr>
            <p:ph idx="1"/>
          </p:nvPr>
        </p:nvGraphicFramePr>
        <p:xfrm>
          <a:off x="685801" y="2458231"/>
          <a:ext cx="7886699" cy="3097536"/>
        </p:xfrm>
        <a:graphic>
          <a:graphicData uri="http://schemas.openxmlformats.org/drawingml/2006/table">
            <a:tbl>
              <a:tblPr/>
              <a:tblGrid>
                <a:gridCol w="527428">
                  <a:extLst>
                    <a:ext uri="{9D8B030D-6E8A-4147-A177-3AD203B41FA5}">
                      <a16:colId xmlns:a16="http://schemas.microsoft.com/office/drawing/2014/main" val="9842303"/>
                    </a:ext>
                  </a:extLst>
                </a:gridCol>
                <a:gridCol w="527428">
                  <a:extLst>
                    <a:ext uri="{9D8B030D-6E8A-4147-A177-3AD203B41FA5}">
                      <a16:colId xmlns:a16="http://schemas.microsoft.com/office/drawing/2014/main" val="1952880509"/>
                    </a:ext>
                  </a:extLst>
                </a:gridCol>
                <a:gridCol w="527428">
                  <a:extLst>
                    <a:ext uri="{9D8B030D-6E8A-4147-A177-3AD203B41FA5}">
                      <a16:colId xmlns:a16="http://schemas.microsoft.com/office/drawing/2014/main" val="2549345647"/>
                    </a:ext>
                  </a:extLst>
                </a:gridCol>
                <a:gridCol w="527428">
                  <a:extLst>
                    <a:ext uri="{9D8B030D-6E8A-4147-A177-3AD203B41FA5}">
                      <a16:colId xmlns:a16="http://schemas.microsoft.com/office/drawing/2014/main" val="1258844363"/>
                    </a:ext>
                  </a:extLst>
                </a:gridCol>
                <a:gridCol w="527428">
                  <a:extLst>
                    <a:ext uri="{9D8B030D-6E8A-4147-A177-3AD203B41FA5}">
                      <a16:colId xmlns:a16="http://schemas.microsoft.com/office/drawing/2014/main" val="1671825665"/>
                    </a:ext>
                  </a:extLst>
                </a:gridCol>
                <a:gridCol w="527428">
                  <a:extLst>
                    <a:ext uri="{9D8B030D-6E8A-4147-A177-3AD203B41FA5}">
                      <a16:colId xmlns:a16="http://schemas.microsoft.com/office/drawing/2014/main" val="2947308466"/>
                    </a:ext>
                  </a:extLst>
                </a:gridCol>
                <a:gridCol w="609839">
                  <a:extLst>
                    <a:ext uri="{9D8B030D-6E8A-4147-A177-3AD203B41FA5}">
                      <a16:colId xmlns:a16="http://schemas.microsoft.com/office/drawing/2014/main" val="4183632250"/>
                    </a:ext>
                  </a:extLst>
                </a:gridCol>
                <a:gridCol w="90651">
                  <a:extLst>
                    <a:ext uri="{9D8B030D-6E8A-4147-A177-3AD203B41FA5}">
                      <a16:colId xmlns:a16="http://schemas.microsoft.com/office/drawing/2014/main" val="1484319685"/>
                    </a:ext>
                  </a:extLst>
                </a:gridCol>
                <a:gridCol w="4021641">
                  <a:extLst>
                    <a:ext uri="{9D8B030D-6E8A-4147-A177-3AD203B41FA5}">
                      <a16:colId xmlns:a16="http://schemas.microsoft.com/office/drawing/2014/main" val="680799956"/>
                    </a:ext>
                  </a:extLst>
                </a:gridCol>
              </a:tblGrid>
              <a:tr h="0">
                <a:tc gridSpan="9">
                  <a:txBody>
                    <a:bodyPr/>
                    <a:lstStyle/>
                    <a:p>
                      <a:pPr algn="ctr" fontAlgn="b"/>
                      <a:r>
                        <a:rPr lang="en-GB" sz="1000" b="1" i="0" u="none" strike="noStrike" dirty="0">
                          <a:solidFill>
                            <a:srgbClr val="000000"/>
                          </a:solidFill>
                          <a:effectLst/>
                          <a:latin typeface="Calibri" panose="020F0502020204030204" pitchFamily="34" charset="0"/>
                        </a:rPr>
                        <a:t>Gorings Mead, Horsham, Artificial Grass Pitch (AGP)</a:t>
                      </a:r>
                    </a:p>
                  </a:txBody>
                  <a:tcPr marL="8238" marR="8238" marT="8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E699"/>
                    </a:solidFill>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4018869858"/>
                  </a:ext>
                </a:extLst>
              </a:tr>
              <a:tr h="164764">
                <a:tc rowSpan="2" gridSpan="7">
                  <a:txBody>
                    <a:bodyPr/>
                    <a:lstStyle/>
                    <a:p>
                      <a:pPr algn="ctr" fontAlgn="b"/>
                      <a:r>
                        <a:rPr lang="en-GB" sz="1000" b="1" i="0" u="none" strike="noStrike" dirty="0">
                          <a:solidFill>
                            <a:srgbClr val="000000"/>
                          </a:solidFill>
                          <a:effectLst/>
                          <a:latin typeface="Calibri" panose="020F0502020204030204" pitchFamily="34" charset="0"/>
                        </a:rPr>
                        <a:t> Financial Framework </a:t>
                      </a:r>
                    </a:p>
                  </a:txBody>
                  <a:tcPr marL="8238" marR="8238" marT="8238" marB="0" anchor="b">
                    <a:lnL w="6350" cap="flat" cmpd="sng" algn="ctr">
                      <a:solidFill>
                        <a:srgbClr val="000000"/>
                      </a:solidFill>
                      <a:prstDash val="solid"/>
                      <a:round/>
                      <a:headEnd type="none" w="med" len="med"/>
                      <a:tailEnd type="none" w="med" len="med"/>
                    </a:lnL>
                    <a:lnR>
                      <a:noFill/>
                    </a:lnR>
                    <a:lnT>
                      <a:noFill/>
                    </a:lnT>
                    <a:lnB>
                      <a:noFill/>
                    </a:lnB>
                    <a:solidFill>
                      <a:srgbClr val="FFE699"/>
                    </a:solidFill>
                  </a:tcPr>
                </a:tc>
                <a:tc rowSpan="2" hMerge="1">
                  <a:txBody>
                    <a:bodyPr/>
                    <a:lstStyle/>
                    <a:p>
                      <a:endParaRPr lang="en-GB"/>
                    </a:p>
                  </a:txBody>
                  <a:tcPr/>
                </a:tc>
                <a:tc rowSpan="2" hMerge="1">
                  <a:txBody>
                    <a:bodyPr/>
                    <a:lstStyle/>
                    <a:p>
                      <a:endParaRPr lang="en-GB"/>
                    </a:p>
                  </a:txBody>
                  <a:tcPr/>
                </a:tc>
                <a:tc rowSpan="2" hMerge="1">
                  <a:txBody>
                    <a:bodyPr/>
                    <a:lstStyle/>
                    <a:p>
                      <a:endParaRPr lang="en-GB"/>
                    </a:p>
                  </a:txBody>
                  <a:tcPr/>
                </a:tc>
                <a:tc rowSpan="2" hMerge="1">
                  <a:txBody>
                    <a:bodyPr/>
                    <a:lstStyle/>
                    <a:p>
                      <a:endParaRPr lang="en-GB"/>
                    </a:p>
                  </a:txBody>
                  <a:tcPr/>
                </a:tc>
                <a:tc rowSpan="2" hMerge="1">
                  <a:txBody>
                    <a:bodyPr/>
                    <a:lstStyle/>
                    <a:p>
                      <a:endParaRPr lang="en-GB"/>
                    </a:p>
                  </a:txBody>
                  <a:tcPr/>
                </a:tc>
                <a:tc rowSpan="2" hMerge="1">
                  <a:txBody>
                    <a:bodyPr/>
                    <a:lstStyle/>
                    <a:p>
                      <a:endParaRPr lang="en-GB"/>
                    </a:p>
                  </a:txBody>
                  <a:tcPr/>
                </a:tc>
                <a:tc>
                  <a:txBody>
                    <a:bodyPr/>
                    <a:lstStyle/>
                    <a:p>
                      <a:pPr algn="ctr" fontAlgn="b"/>
                      <a:r>
                        <a:rPr lang="en-GB" sz="1000" b="0" i="0" u="none" strike="noStrike" dirty="0">
                          <a:solidFill>
                            <a:srgbClr val="000000"/>
                          </a:solidFill>
                          <a:effectLst/>
                          <a:latin typeface="Calibri" panose="020F0502020204030204" pitchFamily="34" charset="0"/>
                        </a:rPr>
                        <a:t> </a:t>
                      </a:r>
                    </a:p>
                  </a:txBody>
                  <a:tcPr marL="8238" marR="8238" marT="8238" marB="0" anchor="b">
                    <a:lnL>
                      <a:noFill/>
                    </a:lnL>
                    <a:lnR>
                      <a:noFill/>
                    </a:lnR>
                    <a:lnT>
                      <a:noFill/>
                    </a:lnT>
                    <a:lnB>
                      <a:noFill/>
                    </a:lnB>
                    <a:solidFill>
                      <a:srgbClr val="FFE699"/>
                    </a:solidFill>
                  </a:tcPr>
                </a:tc>
                <a:tc>
                  <a:txBody>
                    <a:bodyPr/>
                    <a:lstStyle/>
                    <a:p>
                      <a:pPr algn="ctr" fontAlgn="b"/>
                      <a:r>
                        <a:rPr lang="en-GB" sz="1000" b="0" i="0" u="none" strike="noStrike" dirty="0">
                          <a:solidFill>
                            <a:srgbClr val="000000"/>
                          </a:solidFill>
                          <a:effectLst/>
                          <a:latin typeface="Calibri" panose="020F0502020204030204" pitchFamily="34" charset="0"/>
                        </a:rPr>
                        <a:t> </a:t>
                      </a:r>
                    </a:p>
                  </a:txBody>
                  <a:tcPr marL="8238" marR="8238" marT="8238" marB="0" anchor="b">
                    <a:lnL>
                      <a:noFill/>
                    </a:lnL>
                    <a:lnR w="6350" cap="flat" cmpd="sng" algn="ctr">
                      <a:solidFill>
                        <a:srgbClr val="000000"/>
                      </a:solidFill>
                      <a:prstDash val="solid"/>
                      <a:round/>
                      <a:headEnd type="none" w="med" len="med"/>
                      <a:tailEnd type="none" w="med" len="med"/>
                    </a:lnR>
                    <a:lnT>
                      <a:noFill/>
                    </a:lnT>
                    <a:lnB>
                      <a:noFill/>
                    </a:lnB>
                    <a:solidFill>
                      <a:srgbClr val="FFE699"/>
                    </a:solidFill>
                  </a:tcPr>
                </a:tc>
                <a:extLst>
                  <a:ext uri="{0D108BD9-81ED-4DB2-BD59-A6C34878D82A}">
                    <a16:rowId xmlns:a16="http://schemas.microsoft.com/office/drawing/2014/main" val="1912180948"/>
                  </a:ext>
                </a:extLst>
              </a:tr>
              <a:tr h="164764">
                <a:tc gridSpan="7" vMerge="1">
                  <a:txBody>
                    <a:bodyPr/>
                    <a:lstStyle/>
                    <a:p>
                      <a:endParaRPr lang="en-GB"/>
                    </a:p>
                  </a:txBody>
                  <a:tcPr/>
                </a:tc>
                <a:tc hMerge="1" vMerge="1">
                  <a:txBody>
                    <a:bodyPr/>
                    <a:lstStyle/>
                    <a:p>
                      <a:endParaRPr lang="en-GB"/>
                    </a:p>
                  </a:txBody>
                  <a:tcPr/>
                </a:tc>
                <a:tc hMerge="1" vMerge="1">
                  <a:txBody>
                    <a:bodyPr/>
                    <a:lstStyle/>
                    <a:p>
                      <a:endParaRPr lang="en-GB"/>
                    </a:p>
                  </a:txBody>
                  <a:tcPr/>
                </a:tc>
                <a:tc hMerge="1" vMerge="1">
                  <a:txBody>
                    <a:bodyPr/>
                    <a:lstStyle/>
                    <a:p>
                      <a:endParaRPr lang="en-GB"/>
                    </a:p>
                  </a:txBody>
                  <a:tcPr/>
                </a:tc>
                <a:tc hMerge="1" vMerge="1">
                  <a:txBody>
                    <a:bodyPr/>
                    <a:lstStyle/>
                    <a:p>
                      <a:endParaRPr lang="en-GB"/>
                    </a:p>
                  </a:txBody>
                  <a:tcPr/>
                </a:tc>
                <a:tc hMerge="1" vMerge="1">
                  <a:txBody>
                    <a:bodyPr/>
                    <a:lstStyle/>
                    <a:p>
                      <a:endParaRPr lang="en-GB"/>
                    </a:p>
                  </a:txBody>
                  <a:tcPr/>
                </a:tc>
                <a:tc hMerge="1" vMerge="1">
                  <a:txBody>
                    <a:bodyPr/>
                    <a:lstStyle/>
                    <a:p>
                      <a:endParaRPr lang="en-GB"/>
                    </a:p>
                  </a:txBody>
                  <a:tcPr/>
                </a:tc>
                <a:tc>
                  <a:txBody>
                    <a:bodyPr/>
                    <a:lstStyle/>
                    <a:p>
                      <a:pPr algn="l" fontAlgn="b"/>
                      <a:r>
                        <a:rPr lang="en-GB" sz="1000" b="0" i="0" u="none" strike="noStrike" dirty="0">
                          <a:solidFill>
                            <a:srgbClr val="000000"/>
                          </a:solidFill>
                          <a:effectLst/>
                          <a:latin typeface="Calibri" panose="020F0502020204030204" pitchFamily="34" charset="0"/>
                        </a:rPr>
                        <a:t> </a:t>
                      </a:r>
                    </a:p>
                  </a:txBody>
                  <a:tcPr marL="8238" marR="8238" marT="8238" marB="0" anchor="b">
                    <a:lnL>
                      <a:noFill/>
                    </a:lnL>
                    <a:lnR>
                      <a:noFill/>
                    </a:lnR>
                    <a:lnT>
                      <a:noFill/>
                    </a:lnT>
                    <a:lnB>
                      <a:noFill/>
                    </a:lnB>
                    <a:solidFill>
                      <a:srgbClr val="FFE699"/>
                    </a:solidFill>
                  </a:tcPr>
                </a:tc>
                <a:tc>
                  <a:txBody>
                    <a:bodyPr/>
                    <a:lstStyle/>
                    <a:p>
                      <a:pPr algn="ctr" fontAlgn="b"/>
                      <a:r>
                        <a:rPr lang="en-GB" sz="1000" b="1" i="0" u="none" strike="noStrike" dirty="0">
                          <a:solidFill>
                            <a:srgbClr val="000000"/>
                          </a:solidFill>
                          <a:effectLst/>
                          <a:latin typeface="Calibri" panose="020F0502020204030204" pitchFamily="34" charset="0"/>
                        </a:rPr>
                        <a:t>Comments</a:t>
                      </a:r>
                    </a:p>
                  </a:txBody>
                  <a:tcPr marL="8238" marR="8238" marT="8238" marB="0" anchor="b">
                    <a:lnL>
                      <a:noFill/>
                    </a:lnL>
                    <a:lnR w="6350" cap="flat" cmpd="sng" algn="ctr">
                      <a:solidFill>
                        <a:srgbClr val="000000"/>
                      </a:solidFill>
                      <a:prstDash val="solid"/>
                      <a:round/>
                      <a:headEnd type="none" w="med" len="med"/>
                      <a:tailEnd type="none" w="med" len="med"/>
                    </a:lnR>
                    <a:lnT>
                      <a:noFill/>
                    </a:lnT>
                    <a:lnB>
                      <a:noFill/>
                    </a:lnB>
                    <a:solidFill>
                      <a:srgbClr val="FFE699"/>
                    </a:solidFill>
                  </a:tcPr>
                </a:tc>
                <a:extLst>
                  <a:ext uri="{0D108BD9-81ED-4DB2-BD59-A6C34878D82A}">
                    <a16:rowId xmlns:a16="http://schemas.microsoft.com/office/drawing/2014/main" val="2089823661"/>
                  </a:ext>
                </a:extLst>
              </a:tr>
              <a:tr h="164764">
                <a:tc>
                  <a:txBody>
                    <a:bodyPr/>
                    <a:lstStyle/>
                    <a:p>
                      <a:pPr algn="l" fontAlgn="b"/>
                      <a:r>
                        <a:rPr lang="en-GB" sz="1000" b="1" i="0" u="none" strike="noStrike" dirty="0">
                          <a:solidFill>
                            <a:srgbClr val="000000"/>
                          </a:solidFill>
                          <a:effectLst/>
                          <a:latin typeface="Calibri" panose="020F0502020204030204" pitchFamily="34" charset="0"/>
                        </a:rPr>
                        <a:t>Costs</a:t>
                      </a:r>
                    </a:p>
                  </a:txBody>
                  <a:tcPr marL="8238" marR="8238" marT="8238"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en-GB" sz="1000" b="0" i="0" u="none" strike="noStrike" dirty="0">
                        <a:solidFill>
                          <a:srgbClr val="000000"/>
                        </a:solidFill>
                        <a:effectLst/>
                        <a:latin typeface="Calibri" panose="020F0502020204030204" pitchFamily="34" charset="0"/>
                      </a:endParaRPr>
                    </a:p>
                  </a:txBody>
                  <a:tcPr marL="8238" marR="8238" marT="8238" marB="0" anchor="b">
                    <a:lnL>
                      <a:noFill/>
                    </a:lnL>
                    <a:lnR>
                      <a:noFill/>
                    </a:lnR>
                    <a:lnT>
                      <a:noFill/>
                    </a:lnT>
                    <a:lnB>
                      <a:noFill/>
                    </a:lnB>
                  </a:tcPr>
                </a:tc>
                <a:tc>
                  <a:txBody>
                    <a:bodyPr/>
                    <a:lstStyle/>
                    <a:p>
                      <a:pPr algn="l" fontAlgn="b"/>
                      <a:endParaRPr lang="en-GB" sz="1000" b="0" i="0" u="none" strike="noStrike" dirty="0">
                        <a:solidFill>
                          <a:srgbClr val="000000"/>
                        </a:solidFill>
                        <a:effectLst/>
                        <a:latin typeface="Calibri" panose="020F0502020204030204" pitchFamily="34" charset="0"/>
                      </a:endParaRPr>
                    </a:p>
                  </a:txBody>
                  <a:tcPr marL="8238" marR="8238" marT="8238" marB="0" anchor="b">
                    <a:lnL>
                      <a:noFill/>
                    </a:lnL>
                    <a:lnR>
                      <a:noFill/>
                    </a:lnR>
                    <a:lnT>
                      <a:noFill/>
                    </a:lnT>
                    <a:lnB>
                      <a:noFill/>
                    </a:lnB>
                  </a:tcPr>
                </a:tc>
                <a:tc>
                  <a:txBody>
                    <a:bodyPr/>
                    <a:lstStyle/>
                    <a:p>
                      <a:pPr algn="l" fontAlgn="b"/>
                      <a:endParaRPr lang="en-GB" sz="1000" b="0" i="0" u="none" strike="noStrike" dirty="0">
                        <a:solidFill>
                          <a:srgbClr val="000000"/>
                        </a:solidFill>
                        <a:effectLst/>
                        <a:latin typeface="Calibri" panose="020F0502020204030204" pitchFamily="34" charset="0"/>
                      </a:endParaRPr>
                    </a:p>
                  </a:txBody>
                  <a:tcPr marL="8238" marR="8238" marT="8238" marB="0" anchor="b">
                    <a:lnL>
                      <a:noFill/>
                    </a:lnL>
                    <a:lnR>
                      <a:noFill/>
                    </a:lnR>
                    <a:lnT>
                      <a:noFill/>
                    </a:lnT>
                    <a:lnB>
                      <a:noFill/>
                    </a:lnB>
                  </a:tcPr>
                </a:tc>
                <a:tc>
                  <a:txBody>
                    <a:bodyPr/>
                    <a:lstStyle/>
                    <a:p>
                      <a:pPr algn="l" fontAlgn="b"/>
                      <a:endParaRPr lang="en-GB" sz="1000" b="0" i="0" u="none" strike="noStrike" dirty="0">
                        <a:solidFill>
                          <a:srgbClr val="000000"/>
                        </a:solidFill>
                        <a:effectLst/>
                        <a:latin typeface="Calibri" panose="020F0502020204030204" pitchFamily="34" charset="0"/>
                      </a:endParaRPr>
                    </a:p>
                  </a:txBody>
                  <a:tcPr marL="8238" marR="8238" marT="8238" marB="0" anchor="b">
                    <a:lnL>
                      <a:noFill/>
                    </a:lnL>
                    <a:lnR>
                      <a:noFill/>
                    </a:lnR>
                    <a:lnT>
                      <a:noFill/>
                    </a:lnT>
                    <a:lnB>
                      <a:noFill/>
                    </a:lnB>
                  </a:tcPr>
                </a:tc>
                <a:tc>
                  <a:txBody>
                    <a:bodyPr/>
                    <a:lstStyle/>
                    <a:p>
                      <a:pPr algn="l" fontAlgn="b"/>
                      <a:endParaRPr lang="en-GB" sz="1000" b="0" i="0" u="none" strike="noStrike" dirty="0">
                        <a:solidFill>
                          <a:srgbClr val="000000"/>
                        </a:solidFill>
                        <a:effectLst/>
                        <a:latin typeface="Calibri" panose="020F0502020204030204" pitchFamily="34" charset="0"/>
                      </a:endParaRPr>
                    </a:p>
                  </a:txBody>
                  <a:tcPr marL="8238" marR="8238" marT="8238" marB="0" anchor="b">
                    <a:lnL>
                      <a:noFill/>
                    </a:lnL>
                    <a:lnR>
                      <a:noFill/>
                    </a:lnR>
                    <a:lnT>
                      <a:noFill/>
                    </a:lnT>
                    <a:lnB>
                      <a:noFill/>
                    </a:lnB>
                  </a:tcPr>
                </a:tc>
                <a:tc>
                  <a:txBody>
                    <a:bodyPr/>
                    <a:lstStyle/>
                    <a:p>
                      <a:pPr algn="ctr" fontAlgn="b"/>
                      <a:r>
                        <a:rPr lang="en-GB" sz="1000" b="0" i="0" u="none" strike="noStrike" dirty="0">
                          <a:solidFill>
                            <a:srgbClr val="000000"/>
                          </a:solidFill>
                          <a:effectLst/>
                          <a:latin typeface="Calibri" panose="020F0502020204030204" pitchFamily="34" charset="0"/>
                        </a:rPr>
                        <a:t>£</a:t>
                      </a:r>
                    </a:p>
                  </a:txBody>
                  <a:tcPr marL="8238" marR="8238" marT="8238" marB="0" anchor="b">
                    <a:lnL>
                      <a:noFill/>
                    </a:lnL>
                    <a:lnR>
                      <a:noFill/>
                    </a:lnR>
                    <a:lnT>
                      <a:noFill/>
                    </a:lnT>
                    <a:lnB>
                      <a:noFill/>
                    </a:lnB>
                  </a:tcPr>
                </a:tc>
                <a:tc>
                  <a:txBody>
                    <a:bodyPr/>
                    <a:lstStyle/>
                    <a:p>
                      <a:pPr algn="l" fontAlgn="b"/>
                      <a:endParaRPr lang="en-GB" sz="1000" b="0" i="0" u="none" strike="noStrike" dirty="0">
                        <a:solidFill>
                          <a:srgbClr val="000000"/>
                        </a:solidFill>
                        <a:effectLst/>
                        <a:latin typeface="Calibri" panose="020F0502020204030204" pitchFamily="34" charset="0"/>
                      </a:endParaRPr>
                    </a:p>
                  </a:txBody>
                  <a:tcPr marL="8238" marR="8238" marT="8238" marB="0" anchor="b">
                    <a:lnL>
                      <a:noFill/>
                    </a:lnL>
                    <a:lnR>
                      <a:noFill/>
                    </a:lnR>
                    <a:lnT>
                      <a:noFill/>
                    </a:lnT>
                    <a:lnB>
                      <a:noFill/>
                    </a:lnB>
                  </a:tcPr>
                </a:tc>
                <a:tc>
                  <a:txBody>
                    <a:bodyPr/>
                    <a:lstStyle/>
                    <a:p>
                      <a:pPr algn="l" fontAlgn="b"/>
                      <a:r>
                        <a:rPr lang="en-GB" sz="1000" b="0" i="0" u="none" strike="noStrike" dirty="0">
                          <a:solidFill>
                            <a:srgbClr val="000000"/>
                          </a:solidFill>
                          <a:effectLst/>
                          <a:latin typeface="Calibri" panose="020F0502020204030204" pitchFamily="34" charset="0"/>
                        </a:rPr>
                        <a:t> </a:t>
                      </a:r>
                    </a:p>
                  </a:txBody>
                  <a:tcPr marL="8238" marR="8238" marT="8238" marB="0" anchor="b">
                    <a:lnL>
                      <a:noFill/>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4172506451"/>
                  </a:ext>
                </a:extLst>
              </a:tr>
              <a:tr h="304813">
                <a:tc gridSpan="5">
                  <a:txBody>
                    <a:bodyPr/>
                    <a:lstStyle/>
                    <a:p>
                      <a:pPr algn="l" fontAlgn="b"/>
                      <a:r>
                        <a:rPr lang="en-GB" sz="1000" b="0" i="0" u="none" strike="noStrike" dirty="0">
                          <a:solidFill>
                            <a:srgbClr val="000000"/>
                          </a:solidFill>
                          <a:effectLst/>
                          <a:latin typeface="Calibri" panose="020F0502020204030204" pitchFamily="34" charset="0"/>
                        </a:rPr>
                        <a:t>3G Stadia AGP Cost (Tiger Turf / McArdle Sport)</a:t>
                      </a:r>
                    </a:p>
                  </a:txBody>
                  <a:tcPr marL="8238" marR="8238" marT="8238" marB="0" anchor="b">
                    <a:lnL w="6350" cap="flat" cmpd="sng" algn="ctr">
                      <a:solidFill>
                        <a:srgbClr val="000000"/>
                      </a:solidFill>
                      <a:prstDash val="solid"/>
                      <a:round/>
                      <a:headEnd type="none" w="med" len="med"/>
                      <a:tailEnd type="none" w="med" len="med"/>
                    </a:lnL>
                    <a:lnR>
                      <a:noFill/>
                    </a:lnR>
                    <a:lnT>
                      <a:noFill/>
                    </a:lnT>
                    <a:lnB>
                      <a:noFill/>
                    </a:lnB>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a:txBody>
                    <a:bodyPr/>
                    <a:lstStyle/>
                    <a:p>
                      <a:pPr algn="l" fontAlgn="b"/>
                      <a:endParaRPr lang="en-GB" sz="1000" b="0" i="0" u="none" strike="noStrike" dirty="0">
                        <a:solidFill>
                          <a:srgbClr val="000000"/>
                        </a:solidFill>
                        <a:effectLst/>
                        <a:latin typeface="Calibri" panose="020F0502020204030204" pitchFamily="34" charset="0"/>
                      </a:endParaRPr>
                    </a:p>
                  </a:txBody>
                  <a:tcPr marL="8238" marR="8238" marT="8238" marB="0" anchor="b">
                    <a:lnL>
                      <a:noFill/>
                    </a:lnL>
                    <a:lnR>
                      <a:noFill/>
                    </a:lnR>
                    <a:lnT>
                      <a:noFill/>
                    </a:lnT>
                    <a:lnB>
                      <a:noFill/>
                    </a:lnB>
                  </a:tcPr>
                </a:tc>
                <a:tc>
                  <a:txBody>
                    <a:bodyPr/>
                    <a:lstStyle/>
                    <a:p>
                      <a:pPr algn="r" fontAlgn="b"/>
                      <a:r>
                        <a:rPr lang="en-GB" sz="1000" b="0" i="0" u="none" strike="noStrike" dirty="0">
                          <a:solidFill>
                            <a:srgbClr val="000000"/>
                          </a:solidFill>
                          <a:effectLst/>
                          <a:latin typeface="Calibri" panose="020F0502020204030204" pitchFamily="34" charset="0"/>
                        </a:rPr>
                        <a:t>858,051</a:t>
                      </a:r>
                    </a:p>
                  </a:txBody>
                  <a:tcPr marL="8238" marR="8238" marT="8238" marB="0" anchor="b">
                    <a:lnL>
                      <a:noFill/>
                    </a:lnL>
                    <a:lnR>
                      <a:noFill/>
                    </a:lnR>
                    <a:lnT>
                      <a:noFill/>
                    </a:lnT>
                    <a:lnB>
                      <a:noFill/>
                    </a:lnB>
                  </a:tcPr>
                </a:tc>
                <a:tc>
                  <a:txBody>
                    <a:bodyPr/>
                    <a:lstStyle/>
                    <a:p>
                      <a:pPr algn="l" fontAlgn="b"/>
                      <a:endParaRPr lang="en-GB" sz="1000" b="0" i="0" u="none" strike="noStrike" dirty="0">
                        <a:solidFill>
                          <a:srgbClr val="000000"/>
                        </a:solidFill>
                        <a:effectLst/>
                        <a:latin typeface="Calibri" panose="020F0502020204030204" pitchFamily="34" charset="0"/>
                      </a:endParaRPr>
                    </a:p>
                  </a:txBody>
                  <a:tcPr marL="8238" marR="8238" marT="8238" marB="0" anchor="b">
                    <a:lnL>
                      <a:noFill/>
                    </a:lnL>
                    <a:lnR>
                      <a:noFill/>
                    </a:lnR>
                    <a:lnT>
                      <a:noFill/>
                    </a:lnT>
                    <a:lnB>
                      <a:noFill/>
                    </a:lnB>
                  </a:tcPr>
                </a:tc>
                <a:tc>
                  <a:txBody>
                    <a:bodyPr/>
                    <a:lstStyle/>
                    <a:p>
                      <a:pPr algn="l" fontAlgn="b"/>
                      <a:r>
                        <a:rPr lang="en-GB" sz="1000" b="0" i="0" u="none" strike="noStrike" dirty="0">
                          <a:solidFill>
                            <a:srgbClr val="000000"/>
                          </a:solidFill>
                          <a:effectLst/>
                          <a:latin typeface="Calibri" panose="020F0502020204030204" pitchFamily="34" charset="0"/>
                        </a:rPr>
                        <a:t>FF Stage 3 cost based on initial surveys &amp; tender. Technical design &amp; planning submission being prepared to deliver final guaranteed maximum price (GMP2)</a:t>
                      </a:r>
                    </a:p>
                  </a:txBody>
                  <a:tcPr marL="8238" marR="8238" marT="8238" marB="0" anchor="b">
                    <a:lnL>
                      <a:noFill/>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850739016"/>
                  </a:ext>
                </a:extLst>
              </a:tr>
              <a:tr h="164764">
                <a:tc gridSpan="5">
                  <a:txBody>
                    <a:bodyPr/>
                    <a:lstStyle/>
                    <a:p>
                      <a:pPr algn="l" fontAlgn="b"/>
                      <a:r>
                        <a:rPr lang="en-GB" sz="1000" b="0" i="0" u="none" strike="noStrike" dirty="0">
                          <a:solidFill>
                            <a:srgbClr val="000000"/>
                          </a:solidFill>
                          <a:effectLst/>
                          <a:latin typeface="Calibri" panose="020F0502020204030204" pitchFamily="34" charset="0"/>
                        </a:rPr>
                        <a:t>Community Interest Company (CIC) start up costs</a:t>
                      </a:r>
                    </a:p>
                  </a:txBody>
                  <a:tcPr marL="8238" marR="8238" marT="8238" marB="0" anchor="b">
                    <a:lnL w="6350" cap="flat" cmpd="sng" algn="ctr">
                      <a:solidFill>
                        <a:srgbClr val="000000"/>
                      </a:solidFill>
                      <a:prstDash val="solid"/>
                      <a:round/>
                      <a:headEnd type="none" w="med" len="med"/>
                      <a:tailEnd type="none" w="med" len="med"/>
                    </a:lnL>
                    <a:lnR>
                      <a:noFill/>
                    </a:lnR>
                    <a:lnT>
                      <a:noFill/>
                    </a:lnT>
                    <a:lnB>
                      <a:noFill/>
                    </a:lnB>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a:txBody>
                    <a:bodyPr/>
                    <a:lstStyle/>
                    <a:p>
                      <a:pPr algn="l" fontAlgn="b"/>
                      <a:endParaRPr lang="en-GB" sz="1000" b="0" i="0" u="none" strike="noStrike" dirty="0">
                        <a:solidFill>
                          <a:srgbClr val="000000"/>
                        </a:solidFill>
                        <a:effectLst/>
                        <a:latin typeface="Calibri" panose="020F0502020204030204" pitchFamily="34" charset="0"/>
                      </a:endParaRPr>
                    </a:p>
                  </a:txBody>
                  <a:tcPr marL="8238" marR="8238" marT="8238" marB="0" anchor="b">
                    <a:lnL>
                      <a:noFill/>
                    </a:lnL>
                    <a:lnR>
                      <a:noFill/>
                    </a:lnR>
                    <a:lnT>
                      <a:noFill/>
                    </a:lnT>
                    <a:lnB>
                      <a:noFill/>
                    </a:lnB>
                  </a:tcPr>
                </a:tc>
                <a:tc>
                  <a:txBody>
                    <a:bodyPr/>
                    <a:lstStyle/>
                    <a:p>
                      <a:pPr algn="r" fontAlgn="b"/>
                      <a:r>
                        <a:rPr lang="en-GB" sz="1000" b="0" i="0" u="none" strike="noStrike" dirty="0">
                          <a:solidFill>
                            <a:srgbClr val="000000"/>
                          </a:solidFill>
                          <a:effectLst/>
                          <a:latin typeface="Calibri" panose="020F0502020204030204" pitchFamily="34" charset="0"/>
                        </a:rPr>
                        <a:t>22,300</a:t>
                      </a:r>
                    </a:p>
                  </a:txBody>
                  <a:tcPr marL="8238" marR="8238" marT="8238" marB="0" anchor="b">
                    <a:lnL>
                      <a:noFill/>
                    </a:lnL>
                    <a:lnR>
                      <a:noFill/>
                    </a:lnR>
                    <a:lnT>
                      <a:noFill/>
                    </a:lnT>
                    <a:lnB>
                      <a:noFill/>
                    </a:lnB>
                  </a:tcPr>
                </a:tc>
                <a:tc>
                  <a:txBody>
                    <a:bodyPr/>
                    <a:lstStyle/>
                    <a:p>
                      <a:pPr algn="l" fontAlgn="b"/>
                      <a:endParaRPr lang="en-GB" sz="1000" b="0" i="0" u="none" strike="noStrike" dirty="0">
                        <a:solidFill>
                          <a:srgbClr val="000000"/>
                        </a:solidFill>
                        <a:effectLst/>
                        <a:latin typeface="Calibri" panose="020F0502020204030204" pitchFamily="34" charset="0"/>
                      </a:endParaRPr>
                    </a:p>
                  </a:txBody>
                  <a:tcPr marL="8238" marR="8238" marT="8238" marB="0" anchor="b">
                    <a:lnL>
                      <a:noFill/>
                    </a:lnL>
                    <a:lnR>
                      <a:noFill/>
                    </a:lnR>
                    <a:lnT>
                      <a:noFill/>
                    </a:lnT>
                    <a:lnB>
                      <a:noFill/>
                    </a:lnB>
                  </a:tcPr>
                </a:tc>
                <a:tc>
                  <a:txBody>
                    <a:bodyPr/>
                    <a:lstStyle/>
                    <a:p>
                      <a:pPr algn="l" fontAlgn="b"/>
                      <a:r>
                        <a:rPr lang="en-GB" sz="1000" b="0" i="0" u="none" strike="noStrike" dirty="0">
                          <a:solidFill>
                            <a:srgbClr val="000000"/>
                          </a:solidFill>
                          <a:effectLst/>
                          <a:latin typeface="Calibri" panose="020F0502020204030204" pitchFamily="34" charset="0"/>
                        </a:rPr>
                        <a:t>Business Plan for FC CIC</a:t>
                      </a:r>
                    </a:p>
                  </a:txBody>
                  <a:tcPr marL="8238" marR="8238" marT="8238" marB="0" anchor="b">
                    <a:lnL>
                      <a:noFill/>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411119999"/>
                  </a:ext>
                </a:extLst>
              </a:tr>
              <a:tr h="164764">
                <a:tc gridSpan="2">
                  <a:txBody>
                    <a:bodyPr/>
                    <a:lstStyle/>
                    <a:p>
                      <a:pPr algn="l" fontAlgn="b"/>
                      <a:r>
                        <a:rPr lang="en-GB" sz="1000" b="0" i="0" u="none" strike="noStrike" dirty="0">
                          <a:solidFill>
                            <a:srgbClr val="000000"/>
                          </a:solidFill>
                          <a:effectLst/>
                          <a:latin typeface="Calibri" panose="020F0502020204030204" pitchFamily="34" charset="0"/>
                        </a:rPr>
                        <a:t>Contingency</a:t>
                      </a:r>
                    </a:p>
                  </a:txBody>
                  <a:tcPr marL="8238" marR="8238" marT="8238" marB="0" anchor="b">
                    <a:lnL w="6350" cap="flat" cmpd="sng" algn="ctr">
                      <a:solidFill>
                        <a:srgbClr val="000000"/>
                      </a:solidFill>
                      <a:prstDash val="solid"/>
                      <a:round/>
                      <a:headEnd type="none" w="med" len="med"/>
                      <a:tailEnd type="none" w="med" len="med"/>
                    </a:lnL>
                    <a:lnR>
                      <a:noFill/>
                    </a:lnR>
                    <a:lnT>
                      <a:noFill/>
                    </a:lnT>
                    <a:lnB>
                      <a:noFill/>
                    </a:lnB>
                  </a:tcPr>
                </a:tc>
                <a:tc hMerge="1">
                  <a:txBody>
                    <a:bodyPr/>
                    <a:lstStyle/>
                    <a:p>
                      <a:endParaRPr lang="en-GB"/>
                    </a:p>
                  </a:txBody>
                  <a:tcPr/>
                </a:tc>
                <a:tc>
                  <a:txBody>
                    <a:bodyPr/>
                    <a:lstStyle/>
                    <a:p>
                      <a:pPr algn="l" fontAlgn="b"/>
                      <a:endParaRPr lang="en-GB" sz="1000" b="0" i="0" u="none" strike="noStrike" dirty="0">
                        <a:solidFill>
                          <a:srgbClr val="000000"/>
                        </a:solidFill>
                        <a:effectLst/>
                        <a:latin typeface="Calibri" panose="020F0502020204030204" pitchFamily="34" charset="0"/>
                      </a:endParaRPr>
                    </a:p>
                  </a:txBody>
                  <a:tcPr marL="8238" marR="8238" marT="8238" marB="0" anchor="b">
                    <a:lnL>
                      <a:noFill/>
                    </a:lnL>
                    <a:lnR>
                      <a:noFill/>
                    </a:lnR>
                    <a:lnT>
                      <a:noFill/>
                    </a:lnT>
                    <a:lnB>
                      <a:noFill/>
                    </a:lnB>
                  </a:tcPr>
                </a:tc>
                <a:tc>
                  <a:txBody>
                    <a:bodyPr/>
                    <a:lstStyle/>
                    <a:p>
                      <a:pPr algn="l" fontAlgn="b"/>
                      <a:endParaRPr lang="en-GB" sz="1000" b="0" i="0" u="none" strike="noStrike" dirty="0">
                        <a:solidFill>
                          <a:srgbClr val="000000"/>
                        </a:solidFill>
                        <a:effectLst/>
                        <a:latin typeface="Calibri" panose="020F0502020204030204" pitchFamily="34" charset="0"/>
                      </a:endParaRPr>
                    </a:p>
                  </a:txBody>
                  <a:tcPr marL="8238" marR="8238" marT="8238" marB="0" anchor="b">
                    <a:lnL>
                      <a:noFill/>
                    </a:lnL>
                    <a:lnR>
                      <a:noFill/>
                    </a:lnR>
                    <a:lnT>
                      <a:noFill/>
                    </a:lnT>
                    <a:lnB>
                      <a:noFill/>
                    </a:lnB>
                  </a:tcPr>
                </a:tc>
                <a:tc>
                  <a:txBody>
                    <a:bodyPr/>
                    <a:lstStyle/>
                    <a:p>
                      <a:pPr algn="l" fontAlgn="b"/>
                      <a:endParaRPr lang="en-GB" sz="1000" b="0" i="0" u="none" strike="noStrike" dirty="0">
                        <a:solidFill>
                          <a:srgbClr val="000000"/>
                        </a:solidFill>
                        <a:effectLst/>
                        <a:latin typeface="Calibri" panose="020F0502020204030204" pitchFamily="34" charset="0"/>
                      </a:endParaRPr>
                    </a:p>
                  </a:txBody>
                  <a:tcPr marL="8238" marR="8238" marT="8238" marB="0" anchor="b">
                    <a:lnL>
                      <a:noFill/>
                    </a:lnL>
                    <a:lnR>
                      <a:noFill/>
                    </a:lnR>
                    <a:lnT>
                      <a:noFill/>
                    </a:lnT>
                    <a:lnB>
                      <a:noFill/>
                    </a:lnB>
                  </a:tcPr>
                </a:tc>
                <a:tc>
                  <a:txBody>
                    <a:bodyPr/>
                    <a:lstStyle/>
                    <a:p>
                      <a:pPr algn="l" fontAlgn="b"/>
                      <a:endParaRPr lang="en-GB" sz="1000" b="0" i="0" u="none" strike="noStrike" dirty="0">
                        <a:solidFill>
                          <a:srgbClr val="000000"/>
                        </a:solidFill>
                        <a:effectLst/>
                        <a:latin typeface="Calibri" panose="020F0502020204030204" pitchFamily="34" charset="0"/>
                      </a:endParaRPr>
                    </a:p>
                  </a:txBody>
                  <a:tcPr marL="8238" marR="8238" marT="8238" marB="0" anchor="b">
                    <a:lnL>
                      <a:noFill/>
                    </a:lnL>
                    <a:lnR>
                      <a:noFill/>
                    </a:lnR>
                    <a:lnT>
                      <a:noFill/>
                    </a:lnT>
                    <a:lnB>
                      <a:noFill/>
                    </a:lnB>
                  </a:tcPr>
                </a:tc>
                <a:tc>
                  <a:txBody>
                    <a:bodyPr/>
                    <a:lstStyle/>
                    <a:p>
                      <a:pPr algn="r" fontAlgn="b"/>
                      <a:r>
                        <a:rPr lang="en-GB" sz="1000" b="0" i="0" u="none" strike="noStrike" dirty="0">
                          <a:solidFill>
                            <a:srgbClr val="000000"/>
                          </a:solidFill>
                          <a:effectLst/>
                          <a:latin typeface="Calibri" panose="020F0502020204030204" pitchFamily="34" charset="0"/>
                        </a:rPr>
                        <a:t>19,649</a:t>
                      </a:r>
                    </a:p>
                  </a:txBody>
                  <a:tcPr marL="8238" marR="8238" marT="8238" marB="0" anchor="b">
                    <a:lnL>
                      <a:noFill/>
                    </a:lnL>
                    <a:lnR>
                      <a:noFill/>
                    </a:lnR>
                    <a:lnT>
                      <a:noFill/>
                    </a:lnT>
                    <a:lnB>
                      <a:noFill/>
                    </a:lnB>
                  </a:tcPr>
                </a:tc>
                <a:tc>
                  <a:txBody>
                    <a:bodyPr/>
                    <a:lstStyle/>
                    <a:p>
                      <a:pPr algn="l" fontAlgn="b"/>
                      <a:endParaRPr lang="en-GB" sz="1000" b="0" i="0" u="none" strike="noStrike" dirty="0">
                        <a:solidFill>
                          <a:srgbClr val="000000"/>
                        </a:solidFill>
                        <a:effectLst/>
                        <a:latin typeface="Calibri" panose="020F0502020204030204" pitchFamily="34" charset="0"/>
                      </a:endParaRPr>
                    </a:p>
                  </a:txBody>
                  <a:tcPr marL="8238" marR="8238" marT="8238" marB="0" anchor="b">
                    <a:lnL>
                      <a:noFill/>
                    </a:lnL>
                    <a:lnR>
                      <a:noFill/>
                    </a:lnR>
                    <a:lnT>
                      <a:noFill/>
                    </a:lnT>
                    <a:lnB>
                      <a:noFill/>
                    </a:lnB>
                  </a:tcPr>
                </a:tc>
                <a:tc>
                  <a:txBody>
                    <a:bodyPr/>
                    <a:lstStyle/>
                    <a:p>
                      <a:pPr algn="l" fontAlgn="b"/>
                      <a:r>
                        <a:rPr lang="en-GB" sz="1000" b="0" i="0" u="none" strike="noStrike" dirty="0">
                          <a:solidFill>
                            <a:srgbClr val="000000"/>
                          </a:solidFill>
                          <a:effectLst/>
                          <a:latin typeface="Calibri" panose="020F0502020204030204" pitchFamily="34" charset="0"/>
                        </a:rPr>
                        <a:t>Contingency for unplanned costs</a:t>
                      </a:r>
                    </a:p>
                  </a:txBody>
                  <a:tcPr marL="8238" marR="8238" marT="8238" marB="0" anchor="b">
                    <a:lnL>
                      <a:noFill/>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801189913"/>
                  </a:ext>
                </a:extLst>
              </a:tr>
              <a:tr h="164764">
                <a:tc gridSpan="2">
                  <a:txBody>
                    <a:bodyPr/>
                    <a:lstStyle/>
                    <a:p>
                      <a:pPr algn="l" fontAlgn="b"/>
                      <a:r>
                        <a:rPr lang="en-GB" sz="1000" b="0" i="0" u="none" strike="noStrike" dirty="0">
                          <a:solidFill>
                            <a:srgbClr val="000000"/>
                          </a:solidFill>
                          <a:effectLst/>
                          <a:latin typeface="Calibri" panose="020F0502020204030204" pitchFamily="34" charset="0"/>
                        </a:rPr>
                        <a:t>Total Cost</a:t>
                      </a:r>
                    </a:p>
                  </a:txBody>
                  <a:tcPr marL="8238" marR="8238" marT="8238" marB="0" anchor="b">
                    <a:lnL w="6350" cap="flat" cmpd="sng" algn="ctr">
                      <a:solidFill>
                        <a:srgbClr val="000000"/>
                      </a:solidFill>
                      <a:prstDash val="solid"/>
                      <a:round/>
                      <a:headEnd type="none" w="med" len="med"/>
                      <a:tailEnd type="none" w="med" len="med"/>
                    </a:lnL>
                    <a:lnR>
                      <a:noFill/>
                    </a:lnR>
                    <a:lnT>
                      <a:noFill/>
                    </a:lnT>
                    <a:lnB>
                      <a:noFill/>
                    </a:lnB>
                  </a:tcPr>
                </a:tc>
                <a:tc hMerge="1">
                  <a:txBody>
                    <a:bodyPr/>
                    <a:lstStyle/>
                    <a:p>
                      <a:endParaRPr lang="en-GB"/>
                    </a:p>
                  </a:txBody>
                  <a:tcPr/>
                </a:tc>
                <a:tc>
                  <a:txBody>
                    <a:bodyPr/>
                    <a:lstStyle/>
                    <a:p>
                      <a:pPr algn="l" fontAlgn="b"/>
                      <a:endParaRPr lang="en-GB" sz="1000" b="0" i="0" u="none" strike="noStrike" dirty="0">
                        <a:solidFill>
                          <a:srgbClr val="000000"/>
                        </a:solidFill>
                        <a:effectLst/>
                        <a:latin typeface="Calibri" panose="020F0502020204030204" pitchFamily="34" charset="0"/>
                      </a:endParaRPr>
                    </a:p>
                  </a:txBody>
                  <a:tcPr marL="8238" marR="8238" marT="8238" marB="0" anchor="b">
                    <a:lnL>
                      <a:noFill/>
                    </a:lnL>
                    <a:lnR>
                      <a:noFill/>
                    </a:lnR>
                    <a:lnT>
                      <a:noFill/>
                    </a:lnT>
                    <a:lnB>
                      <a:noFill/>
                    </a:lnB>
                  </a:tcPr>
                </a:tc>
                <a:tc>
                  <a:txBody>
                    <a:bodyPr/>
                    <a:lstStyle/>
                    <a:p>
                      <a:pPr algn="l" fontAlgn="b"/>
                      <a:endParaRPr lang="en-GB" sz="1000" b="0" i="0" u="none" strike="noStrike" dirty="0">
                        <a:solidFill>
                          <a:srgbClr val="000000"/>
                        </a:solidFill>
                        <a:effectLst/>
                        <a:latin typeface="Calibri" panose="020F0502020204030204" pitchFamily="34" charset="0"/>
                      </a:endParaRPr>
                    </a:p>
                  </a:txBody>
                  <a:tcPr marL="8238" marR="8238" marT="8238" marB="0" anchor="b">
                    <a:lnL>
                      <a:noFill/>
                    </a:lnL>
                    <a:lnR>
                      <a:noFill/>
                    </a:lnR>
                    <a:lnT>
                      <a:noFill/>
                    </a:lnT>
                    <a:lnB>
                      <a:noFill/>
                    </a:lnB>
                  </a:tcPr>
                </a:tc>
                <a:tc>
                  <a:txBody>
                    <a:bodyPr/>
                    <a:lstStyle/>
                    <a:p>
                      <a:pPr algn="l" fontAlgn="b"/>
                      <a:endParaRPr lang="en-GB" sz="1000" b="0" i="0" u="none" strike="noStrike" dirty="0">
                        <a:solidFill>
                          <a:srgbClr val="000000"/>
                        </a:solidFill>
                        <a:effectLst/>
                        <a:latin typeface="Calibri" panose="020F0502020204030204" pitchFamily="34" charset="0"/>
                      </a:endParaRPr>
                    </a:p>
                  </a:txBody>
                  <a:tcPr marL="8238" marR="8238" marT="8238" marB="0" anchor="b">
                    <a:lnL>
                      <a:noFill/>
                    </a:lnL>
                    <a:lnR>
                      <a:noFill/>
                    </a:lnR>
                    <a:lnT>
                      <a:noFill/>
                    </a:lnT>
                    <a:lnB>
                      <a:noFill/>
                    </a:lnB>
                  </a:tcPr>
                </a:tc>
                <a:tc>
                  <a:txBody>
                    <a:bodyPr/>
                    <a:lstStyle/>
                    <a:p>
                      <a:pPr algn="l" fontAlgn="b"/>
                      <a:endParaRPr lang="en-GB" sz="1000" b="0" i="0" u="none" strike="noStrike" dirty="0">
                        <a:solidFill>
                          <a:srgbClr val="000000"/>
                        </a:solidFill>
                        <a:effectLst/>
                        <a:latin typeface="Calibri" panose="020F0502020204030204" pitchFamily="34" charset="0"/>
                      </a:endParaRPr>
                    </a:p>
                  </a:txBody>
                  <a:tcPr marL="8238" marR="8238" marT="8238" marB="0" anchor="b">
                    <a:lnL>
                      <a:noFill/>
                    </a:lnL>
                    <a:lnR>
                      <a:noFill/>
                    </a:lnR>
                    <a:lnT>
                      <a:noFill/>
                    </a:lnT>
                    <a:lnB>
                      <a:noFill/>
                    </a:lnB>
                  </a:tcPr>
                </a:tc>
                <a:tc>
                  <a:txBody>
                    <a:bodyPr/>
                    <a:lstStyle/>
                    <a:p>
                      <a:pPr algn="r" fontAlgn="b"/>
                      <a:r>
                        <a:rPr lang="en-GB" sz="1000" b="1" i="0" u="none" strike="noStrike" dirty="0">
                          <a:solidFill>
                            <a:srgbClr val="000000"/>
                          </a:solidFill>
                          <a:effectLst/>
                          <a:latin typeface="Calibri" panose="020F0502020204030204" pitchFamily="34" charset="0"/>
                        </a:rPr>
                        <a:t>900,000</a:t>
                      </a:r>
                    </a:p>
                  </a:txBody>
                  <a:tcPr marL="8238" marR="8238" marT="8238" marB="0" anchor="b">
                    <a:lnL>
                      <a:noFill/>
                    </a:lnL>
                    <a:lnR>
                      <a:noFill/>
                    </a:lnR>
                    <a:lnT>
                      <a:noFill/>
                    </a:lnT>
                    <a:lnB>
                      <a:noFill/>
                    </a:lnB>
                  </a:tcPr>
                </a:tc>
                <a:tc>
                  <a:txBody>
                    <a:bodyPr/>
                    <a:lstStyle/>
                    <a:p>
                      <a:pPr algn="l" fontAlgn="b"/>
                      <a:endParaRPr lang="en-GB" sz="1000" b="1" i="0" u="none" strike="noStrike" dirty="0">
                        <a:solidFill>
                          <a:srgbClr val="000000"/>
                        </a:solidFill>
                        <a:effectLst/>
                        <a:latin typeface="Calibri" panose="020F0502020204030204" pitchFamily="34" charset="0"/>
                      </a:endParaRPr>
                    </a:p>
                  </a:txBody>
                  <a:tcPr marL="8238" marR="8238" marT="8238" marB="0" anchor="b">
                    <a:lnL>
                      <a:noFill/>
                    </a:lnL>
                    <a:lnR>
                      <a:noFill/>
                    </a:lnR>
                    <a:lnT>
                      <a:noFill/>
                    </a:lnT>
                    <a:lnB>
                      <a:noFill/>
                    </a:lnB>
                  </a:tcPr>
                </a:tc>
                <a:tc>
                  <a:txBody>
                    <a:bodyPr/>
                    <a:lstStyle/>
                    <a:p>
                      <a:pPr algn="l" fontAlgn="b"/>
                      <a:r>
                        <a:rPr lang="en-GB" sz="1000" b="0" i="0" u="none" strike="noStrike" dirty="0">
                          <a:solidFill>
                            <a:srgbClr val="000000"/>
                          </a:solidFill>
                          <a:effectLst/>
                          <a:latin typeface="Calibri" panose="020F0502020204030204" pitchFamily="34" charset="0"/>
                        </a:rPr>
                        <a:t> </a:t>
                      </a:r>
                    </a:p>
                  </a:txBody>
                  <a:tcPr marL="8238" marR="8238" marT="8238" marB="0" anchor="b">
                    <a:lnL>
                      <a:noFill/>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2501041838"/>
                  </a:ext>
                </a:extLst>
              </a:tr>
              <a:tr h="164764">
                <a:tc>
                  <a:txBody>
                    <a:bodyPr/>
                    <a:lstStyle/>
                    <a:p>
                      <a:pPr algn="l" fontAlgn="b"/>
                      <a:r>
                        <a:rPr lang="en-GB" sz="1000" b="0" i="0" u="none" strike="noStrike" dirty="0">
                          <a:solidFill>
                            <a:srgbClr val="000000"/>
                          </a:solidFill>
                          <a:effectLst/>
                          <a:latin typeface="Calibri" panose="020F0502020204030204" pitchFamily="34" charset="0"/>
                        </a:rPr>
                        <a:t> </a:t>
                      </a:r>
                    </a:p>
                  </a:txBody>
                  <a:tcPr marL="8238" marR="8238" marT="8238"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en-GB" sz="1000" b="0" i="0" u="none" strike="noStrike" dirty="0">
                        <a:solidFill>
                          <a:srgbClr val="000000"/>
                        </a:solidFill>
                        <a:effectLst/>
                        <a:latin typeface="Calibri" panose="020F0502020204030204" pitchFamily="34" charset="0"/>
                      </a:endParaRPr>
                    </a:p>
                  </a:txBody>
                  <a:tcPr marL="8238" marR="8238" marT="8238" marB="0" anchor="b">
                    <a:lnL>
                      <a:noFill/>
                    </a:lnL>
                    <a:lnR>
                      <a:noFill/>
                    </a:lnR>
                    <a:lnT>
                      <a:noFill/>
                    </a:lnT>
                    <a:lnB>
                      <a:noFill/>
                    </a:lnB>
                  </a:tcPr>
                </a:tc>
                <a:tc>
                  <a:txBody>
                    <a:bodyPr/>
                    <a:lstStyle/>
                    <a:p>
                      <a:pPr algn="l" fontAlgn="b"/>
                      <a:endParaRPr lang="en-GB" sz="1000" b="0" i="0" u="none" strike="noStrike" dirty="0">
                        <a:solidFill>
                          <a:srgbClr val="000000"/>
                        </a:solidFill>
                        <a:effectLst/>
                        <a:latin typeface="Calibri" panose="020F0502020204030204" pitchFamily="34" charset="0"/>
                      </a:endParaRPr>
                    </a:p>
                  </a:txBody>
                  <a:tcPr marL="8238" marR="8238" marT="8238" marB="0" anchor="b">
                    <a:lnL>
                      <a:noFill/>
                    </a:lnL>
                    <a:lnR>
                      <a:noFill/>
                    </a:lnR>
                    <a:lnT>
                      <a:noFill/>
                    </a:lnT>
                    <a:lnB>
                      <a:noFill/>
                    </a:lnB>
                  </a:tcPr>
                </a:tc>
                <a:tc>
                  <a:txBody>
                    <a:bodyPr/>
                    <a:lstStyle/>
                    <a:p>
                      <a:pPr algn="l" fontAlgn="b"/>
                      <a:endParaRPr lang="en-GB" sz="1000" b="0" i="0" u="none" strike="noStrike" dirty="0">
                        <a:solidFill>
                          <a:srgbClr val="000000"/>
                        </a:solidFill>
                        <a:effectLst/>
                        <a:latin typeface="Calibri" panose="020F0502020204030204" pitchFamily="34" charset="0"/>
                      </a:endParaRPr>
                    </a:p>
                  </a:txBody>
                  <a:tcPr marL="8238" marR="8238" marT="8238" marB="0" anchor="b">
                    <a:lnL>
                      <a:noFill/>
                    </a:lnL>
                    <a:lnR>
                      <a:noFill/>
                    </a:lnR>
                    <a:lnT>
                      <a:noFill/>
                    </a:lnT>
                    <a:lnB>
                      <a:noFill/>
                    </a:lnB>
                  </a:tcPr>
                </a:tc>
                <a:tc>
                  <a:txBody>
                    <a:bodyPr/>
                    <a:lstStyle/>
                    <a:p>
                      <a:pPr algn="l" fontAlgn="b"/>
                      <a:endParaRPr lang="en-GB" sz="1000" b="0" i="0" u="none" strike="noStrike" dirty="0">
                        <a:solidFill>
                          <a:srgbClr val="000000"/>
                        </a:solidFill>
                        <a:effectLst/>
                        <a:latin typeface="Calibri" panose="020F0502020204030204" pitchFamily="34" charset="0"/>
                      </a:endParaRPr>
                    </a:p>
                  </a:txBody>
                  <a:tcPr marL="8238" marR="8238" marT="8238" marB="0" anchor="b">
                    <a:lnL>
                      <a:noFill/>
                    </a:lnL>
                    <a:lnR>
                      <a:noFill/>
                    </a:lnR>
                    <a:lnT>
                      <a:noFill/>
                    </a:lnT>
                    <a:lnB>
                      <a:noFill/>
                    </a:lnB>
                  </a:tcPr>
                </a:tc>
                <a:tc>
                  <a:txBody>
                    <a:bodyPr/>
                    <a:lstStyle/>
                    <a:p>
                      <a:pPr algn="l" fontAlgn="b"/>
                      <a:endParaRPr lang="en-GB" sz="1000" b="0" i="0" u="none" strike="noStrike" dirty="0">
                        <a:solidFill>
                          <a:srgbClr val="000000"/>
                        </a:solidFill>
                        <a:effectLst/>
                        <a:latin typeface="Calibri" panose="020F0502020204030204" pitchFamily="34" charset="0"/>
                      </a:endParaRPr>
                    </a:p>
                  </a:txBody>
                  <a:tcPr marL="8238" marR="8238" marT="8238" marB="0" anchor="b">
                    <a:lnL>
                      <a:noFill/>
                    </a:lnL>
                    <a:lnR>
                      <a:noFill/>
                    </a:lnR>
                    <a:lnT>
                      <a:noFill/>
                    </a:lnT>
                    <a:lnB>
                      <a:noFill/>
                    </a:lnB>
                  </a:tcPr>
                </a:tc>
                <a:tc>
                  <a:txBody>
                    <a:bodyPr/>
                    <a:lstStyle/>
                    <a:p>
                      <a:pPr algn="l" fontAlgn="b"/>
                      <a:endParaRPr lang="en-GB" sz="1000" b="0" i="0" u="none" strike="noStrike" dirty="0">
                        <a:solidFill>
                          <a:srgbClr val="000000"/>
                        </a:solidFill>
                        <a:effectLst/>
                        <a:latin typeface="Calibri" panose="020F0502020204030204" pitchFamily="34" charset="0"/>
                      </a:endParaRPr>
                    </a:p>
                  </a:txBody>
                  <a:tcPr marL="8238" marR="8238" marT="8238" marB="0" anchor="b">
                    <a:lnL>
                      <a:noFill/>
                    </a:lnL>
                    <a:lnR>
                      <a:noFill/>
                    </a:lnR>
                    <a:lnT>
                      <a:noFill/>
                    </a:lnT>
                    <a:lnB>
                      <a:noFill/>
                    </a:lnB>
                  </a:tcPr>
                </a:tc>
                <a:tc>
                  <a:txBody>
                    <a:bodyPr/>
                    <a:lstStyle/>
                    <a:p>
                      <a:pPr algn="l" fontAlgn="b"/>
                      <a:endParaRPr lang="en-GB" sz="1000" b="0" i="0" u="none" strike="noStrike" dirty="0">
                        <a:solidFill>
                          <a:srgbClr val="000000"/>
                        </a:solidFill>
                        <a:effectLst/>
                        <a:latin typeface="Calibri" panose="020F0502020204030204" pitchFamily="34" charset="0"/>
                      </a:endParaRPr>
                    </a:p>
                  </a:txBody>
                  <a:tcPr marL="8238" marR="8238" marT="8238" marB="0" anchor="b">
                    <a:lnL>
                      <a:noFill/>
                    </a:lnL>
                    <a:lnR>
                      <a:noFill/>
                    </a:lnR>
                    <a:lnT>
                      <a:noFill/>
                    </a:lnT>
                    <a:lnB>
                      <a:noFill/>
                    </a:lnB>
                  </a:tcPr>
                </a:tc>
                <a:tc>
                  <a:txBody>
                    <a:bodyPr/>
                    <a:lstStyle/>
                    <a:p>
                      <a:pPr algn="l" fontAlgn="b"/>
                      <a:r>
                        <a:rPr lang="en-GB" sz="1000" b="0" i="0" u="none" strike="noStrike" dirty="0">
                          <a:solidFill>
                            <a:srgbClr val="000000"/>
                          </a:solidFill>
                          <a:effectLst/>
                          <a:latin typeface="Calibri" panose="020F0502020204030204" pitchFamily="34" charset="0"/>
                        </a:rPr>
                        <a:t> </a:t>
                      </a:r>
                    </a:p>
                  </a:txBody>
                  <a:tcPr marL="8238" marR="8238" marT="8238" marB="0" anchor="b">
                    <a:lnL>
                      <a:noFill/>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478782500"/>
                  </a:ext>
                </a:extLst>
              </a:tr>
              <a:tr h="164764">
                <a:tc>
                  <a:txBody>
                    <a:bodyPr/>
                    <a:lstStyle/>
                    <a:p>
                      <a:pPr algn="l" fontAlgn="b"/>
                      <a:r>
                        <a:rPr lang="en-GB" sz="1000" b="1" i="0" u="none" strike="noStrike" dirty="0">
                          <a:solidFill>
                            <a:srgbClr val="000000"/>
                          </a:solidFill>
                          <a:effectLst/>
                          <a:latin typeface="Calibri" panose="020F0502020204030204" pitchFamily="34" charset="0"/>
                        </a:rPr>
                        <a:t>Funding</a:t>
                      </a:r>
                    </a:p>
                  </a:txBody>
                  <a:tcPr marL="8238" marR="8238" marT="8238"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en-GB" sz="1000" b="0" i="0" u="none" strike="noStrike" dirty="0">
                        <a:solidFill>
                          <a:srgbClr val="000000"/>
                        </a:solidFill>
                        <a:effectLst/>
                        <a:latin typeface="Calibri" panose="020F0502020204030204" pitchFamily="34" charset="0"/>
                      </a:endParaRPr>
                    </a:p>
                  </a:txBody>
                  <a:tcPr marL="8238" marR="8238" marT="8238" marB="0" anchor="b">
                    <a:lnL>
                      <a:noFill/>
                    </a:lnL>
                    <a:lnR>
                      <a:noFill/>
                    </a:lnR>
                    <a:lnT>
                      <a:noFill/>
                    </a:lnT>
                    <a:lnB>
                      <a:noFill/>
                    </a:lnB>
                  </a:tcPr>
                </a:tc>
                <a:tc>
                  <a:txBody>
                    <a:bodyPr/>
                    <a:lstStyle/>
                    <a:p>
                      <a:pPr algn="l" fontAlgn="b"/>
                      <a:endParaRPr lang="en-GB" sz="1000" b="0" i="0" u="none" strike="noStrike" dirty="0">
                        <a:solidFill>
                          <a:srgbClr val="000000"/>
                        </a:solidFill>
                        <a:effectLst/>
                        <a:latin typeface="Calibri" panose="020F0502020204030204" pitchFamily="34" charset="0"/>
                      </a:endParaRPr>
                    </a:p>
                  </a:txBody>
                  <a:tcPr marL="8238" marR="8238" marT="8238" marB="0" anchor="b">
                    <a:lnL>
                      <a:noFill/>
                    </a:lnL>
                    <a:lnR>
                      <a:noFill/>
                    </a:lnR>
                    <a:lnT>
                      <a:noFill/>
                    </a:lnT>
                    <a:lnB>
                      <a:noFill/>
                    </a:lnB>
                  </a:tcPr>
                </a:tc>
                <a:tc>
                  <a:txBody>
                    <a:bodyPr/>
                    <a:lstStyle/>
                    <a:p>
                      <a:pPr algn="l" fontAlgn="b"/>
                      <a:endParaRPr lang="en-GB" sz="1000" b="0" i="0" u="none" strike="noStrike" dirty="0">
                        <a:solidFill>
                          <a:srgbClr val="000000"/>
                        </a:solidFill>
                        <a:effectLst/>
                        <a:latin typeface="Calibri" panose="020F0502020204030204" pitchFamily="34" charset="0"/>
                      </a:endParaRPr>
                    </a:p>
                  </a:txBody>
                  <a:tcPr marL="8238" marR="8238" marT="8238" marB="0" anchor="b">
                    <a:lnL>
                      <a:noFill/>
                    </a:lnL>
                    <a:lnR>
                      <a:noFill/>
                    </a:lnR>
                    <a:lnT>
                      <a:noFill/>
                    </a:lnT>
                    <a:lnB>
                      <a:noFill/>
                    </a:lnB>
                  </a:tcPr>
                </a:tc>
                <a:tc>
                  <a:txBody>
                    <a:bodyPr/>
                    <a:lstStyle/>
                    <a:p>
                      <a:pPr algn="l" fontAlgn="b"/>
                      <a:endParaRPr lang="en-GB" sz="1000" b="0" i="0" u="none" strike="noStrike" dirty="0">
                        <a:solidFill>
                          <a:srgbClr val="000000"/>
                        </a:solidFill>
                        <a:effectLst/>
                        <a:latin typeface="Calibri" panose="020F0502020204030204" pitchFamily="34" charset="0"/>
                      </a:endParaRPr>
                    </a:p>
                  </a:txBody>
                  <a:tcPr marL="8238" marR="8238" marT="8238" marB="0" anchor="b">
                    <a:lnL>
                      <a:noFill/>
                    </a:lnL>
                    <a:lnR>
                      <a:noFill/>
                    </a:lnR>
                    <a:lnT>
                      <a:noFill/>
                    </a:lnT>
                    <a:lnB>
                      <a:noFill/>
                    </a:lnB>
                  </a:tcPr>
                </a:tc>
                <a:tc>
                  <a:txBody>
                    <a:bodyPr/>
                    <a:lstStyle/>
                    <a:p>
                      <a:pPr algn="l" fontAlgn="b"/>
                      <a:endParaRPr lang="en-GB" sz="1000" b="0" i="0" u="none" strike="noStrike" dirty="0">
                        <a:solidFill>
                          <a:srgbClr val="000000"/>
                        </a:solidFill>
                        <a:effectLst/>
                        <a:latin typeface="Calibri" panose="020F0502020204030204" pitchFamily="34" charset="0"/>
                      </a:endParaRPr>
                    </a:p>
                  </a:txBody>
                  <a:tcPr marL="8238" marR="8238" marT="8238" marB="0" anchor="b">
                    <a:lnL>
                      <a:noFill/>
                    </a:lnL>
                    <a:lnR>
                      <a:noFill/>
                    </a:lnR>
                    <a:lnT>
                      <a:noFill/>
                    </a:lnT>
                    <a:lnB>
                      <a:noFill/>
                    </a:lnB>
                  </a:tcPr>
                </a:tc>
                <a:tc>
                  <a:txBody>
                    <a:bodyPr/>
                    <a:lstStyle/>
                    <a:p>
                      <a:pPr algn="ctr" fontAlgn="b"/>
                      <a:r>
                        <a:rPr lang="en-GB" sz="1000" b="0" i="0" u="none" strike="noStrike" dirty="0">
                          <a:solidFill>
                            <a:srgbClr val="000000"/>
                          </a:solidFill>
                          <a:effectLst/>
                          <a:latin typeface="Calibri" panose="020F0502020204030204" pitchFamily="34" charset="0"/>
                        </a:rPr>
                        <a:t>£</a:t>
                      </a:r>
                    </a:p>
                  </a:txBody>
                  <a:tcPr marL="8238" marR="8238" marT="8238" marB="0" anchor="b">
                    <a:lnL>
                      <a:noFill/>
                    </a:lnL>
                    <a:lnR>
                      <a:noFill/>
                    </a:lnR>
                    <a:lnT>
                      <a:noFill/>
                    </a:lnT>
                    <a:lnB>
                      <a:noFill/>
                    </a:lnB>
                  </a:tcPr>
                </a:tc>
                <a:tc>
                  <a:txBody>
                    <a:bodyPr/>
                    <a:lstStyle/>
                    <a:p>
                      <a:pPr algn="l" fontAlgn="b"/>
                      <a:endParaRPr lang="en-GB" sz="1000" b="0" i="0" u="none" strike="noStrike" dirty="0">
                        <a:solidFill>
                          <a:srgbClr val="000000"/>
                        </a:solidFill>
                        <a:effectLst/>
                        <a:latin typeface="Calibri" panose="020F0502020204030204" pitchFamily="34" charset="0"/>
                      </a:endParaRPr>
                    </a:p>
                  </a:txBody>
                  <a:tcPr marL="8238" marR="8238" marT="8238" marB="0" anchor="b">
                    <a:lnL>
                      <a:noFill/>
                    </a:lnL>
                    <a:lnR>
                      <a:noFill/>
                    </a:lnR>
                    <a:lnT>
                      <a:noFill/>
                    </a:lnT>
                    <a:lnB>
                      <a:noFill/>
                    </a:lnB>
                  </a:tcPr>
                </a:tc>
                <a:tc>
                  <a:txBody>
                    <a:bodyPr/>
                    <a:lstStyle/>
                    <a:p>
                      <a:pPr algn="l" fontAlgn="b"/>
                      <a:r>
                        <a:rPr lang="en-GB" sz="1000" b="0" i="0" u="none" strike="noStrike" dirty="0">
                          <a:solidFill>
                            <a:srgbClr val="000000"/>
                          </a:solidFill>
                          <a:effectLst/>
                          <a:latin typeface="Calibri" panose="020F0502020204030204" pitchFamily="34" charset="0"/>
                        </a:rPr>
                        <a:t> </a:t>
                      </a:r>
                    </a:p>
                  </a:txBody>
                  <a:tcPr marL="8238" marR="8238" marT="8238" marB="0" anchor="b">
                    <a:lnL>
                      <a:noFill/>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2525463535"/>
                  </a:ext>
                </a:extLst>
              </a:tr>
              <a:tr h="164764">
                <a:tc gridSpan="3">
                  <a:txBody>
                    <a:bodyPr/>
                    <a:lstStyle/>
                    <a:p>
                      <a:pPr algn="l" fontAlgn="b"/>
                      <a:r>
                        <a:rPr lang="en-GB" sz="1000" b="0" i="0" u="none" strike="noStrike" dirty="0">
                          <a:solidFill>
                            <a:srgbClr val="000000"/>
                          </a:solidFill>
                          <a:effectLst/>
                          <a:latin typeface="Calibri" panose="020F0502020204030204" pitchFamily="34" charset="0"/>
                        </a:rPr>
                        <a:t>Football Foundation</a:t>
                      </a:r>
                    </a:p>
                  </a:txBody>
                  <a:tcPr marL="8238" marR="8238" marT="8238" marB="0" anchor="b">
                    <a:lnL w="6350" cap="flat" cmpd="sng" algn="ctr">
                      <a:solidFill>
                        <a:srgbClr val="000000"/>
                      </a:solidFill>
                      <a:prstDash val="solid"/>
                      <a:round/>
                      <a:headEnd type="none" w="med" len="med"/>
                      <a:tailEnd type="none" w="med" len="med"/>
                    </a:lnL>
                    <a:lnR>
                      <a:noFill/>
                    </a:lnR>
                    <a:lnT>
                      <a:noFill/>
                    </a:lnT>
                    <a:lnB>
                      <a:noFill/>
                    </a:lnB>
                  </a:tcPr>
                </a:tc>
                <a:tc hMerge="1">
                  <a:txBody>
                    <a:bodyPr/>
                    <a:lstStyle/>
                    <a:p>
                      <a:endParaRPr lang="en-GB"/>
                    </a:p>
                  </a:txBody>
                  <a:tcPr/>
                </a:tc>
                <a:tc hMerge="1">
                  <a:txBody>
                    <a:bodyPr/>
                    <a:lstStyle/>
                    <a:p>
                      <a:endParaRPr lang="en-GB"/>
                    </a:p>
                  </a:txBody>
                  <a:tcPr/>
                </a:tc>
                <a:tc>
                  <a:txBody>
                    <a:bodyPr/>
                    <a:lstStyle/>
                    <a:p>
                      <a:pPr algn="l" fontAlgn="b"/>
                      <a:endParaRPr lang="en-GB" sz="1000" b="0" i="0" u="none" strike="noStrike" dirty="0">
                        <a:solidFill>
                          <a:srgbClr val="000000"/>
                        </a:solidFill>
                        <a:effectLst/>
                        <a:latin typeface="Calibri" panose="020F0502020204030204" pitchFamily="34" charset="0"/>
                      </a:endParaRPr>
                    </a:p>
                  </a:txBody>
                  <a:tcPr marL="8238" marR="8238" marT="8238" marB="0" anchor="b">
                    <a:lnL>
                      <a:noFill/>
                    </a:lnL>
                    <a:lnR>
                      <a:noFill/>
                    </a:lnR>
                    <a:lnT>
                      <a:noFill/>
                    </a:lnT>
                    <a:lnB>
                      <a:noFill/>
                    </a:lnB>
                  </a:tcPr>
                </a:tc>
                <a:tc>
                  <a:txBody>
                    <a:bodyPr/>
                    <a:lstStyle/>
                    <a:p>
                      <a:pPr algn="l" fontAlgn="b"/>
                      <a:endParaRPr lang="en-GB" sz="1000" b="0" i="0" u="none" strike="noStrike" dirty="0">
                        <a:solidFill>
                          <a:srgbClr val="000000"/>
                        </a:solidFill>
                        <a:effectLst/>
                        <a:latin typeface="Calibri" panose="020F0502020204030204" pitchFamily="34" charset="0"/>
                      </a:endParaRPr>
                    </a:p>
                  </a:txBody>
                  <a:tcPr marL="8238" marR="8238" marT="8238" marB="0" anchor="b">
                    <a:lnL>
                      <a:noFill/>
                    </a:lnL>
                    <a:lnR>
                      <a:noFill/>
                    </a:lnR>
                    <a:lnT>
                      <a:noFill/>
                    </a:lnT>
                    <a:lnB>
                      <a:noFill/>
                    </a:lnB>
                  </a:tcPr>
                </a:tc>
                <a:tc>
                  <a:txBody>
                    <a:bodyPr/>
                    <a:lstStyle/>
                    <a:p>
                      <a:pPr algn="l" fontAlgn="b"/>
                      <a:endParaRPr lang="en-GB" sz="1000" b="0" i="0" u="none" strike="noStrike" dirty="0">
                        <a:solidFill>
                          <a:srgbClr val="000000"/>
                        </a:solidFill>
                        <a:effectLst/>
                        <a:latin typeface="Calibri" panose="020F0502020204030204" pitchFamily="34" charset="0"/>
                      </a:endParaRPr>
                    </a:p>
                  </a:txBody>
                  <a:tcPr marL="8238" marR="8238" marT="8238" marB="0" anchor="b">
                    <a:lnL>
                      <a:noFill/>
                    </a:lnL>
                    <a:lnR>
                      <a:noFill/>
                    </a:lnR>
                    <a:lnT>
                      <a:noFill/>
                    </a:lnT>
                    <a:lnB>
                      <a:noFill/>
                    </a:lnB>
                  </a:tcPr>
                </a:tc>
                <a:tc>
                  <a:txBody>
                    <a:bodyPr/>
                    <a:lstStyle/>
                    <a:p>
                      <a:pPr algn="r" fontAlgn="b"/>
                      <a:r>
                        <a:rPr lang="en-GB" sz="1000" b="0" i="0" u="none" strike="noStrike" dirty="0">
                          <a:solidFill>
                            <a:srgbClr val="000000"/>
                          </a:solidFill>
                          <a:effectLst/>
                          <a:latin typeface="Calibri" panose="020F0502020204030204" pitchFamily="34" charset="0"/>
                        </a:rPr>
                        <a:t>600,000</a:t>
                      </a:r>
                    </a:p>
                  </a:txBody>
                  <a:tcPr marL="8238" marR="8238" marT="8238" marB="0" anchor="b">
                    <a:lnL>
                      <a:noFill/>
                    </a:lnL>
                    <a:lnR>
                      <a:noFill/>
                    </a:lnR>
                    <a:lnT>
                      <a:noFill/>
                    </a:lnT>
                    <a:lnB>
                      <a:noFill/>
                    </a:lnB>
                  </a:tcPr>
                </a:tc>
                <a:tc>
                  <a:txBody>
                    <a:bodyPr/>
                    <a:lstStyle/>
                    <a:p>
                      <a:pPr algn="l" fontAlgn="b"/>
                      <a:endParaRPr lang="en-GB" sz="1000" b="0" i="0" u="none" strike="noStrike" dirty="0">
                        <a:solidFill>
                          <a:srgbClr val="000000"/>
                        </a:solidFill>
                        <a:effectLst/>
                        <a:latin typeface="Calibri" panose="020F0502020204030204" pitchFamily="34" charset="0"/>
                      </a:endParaRPr>
                    </a:p>
                  </a:txBody>
                  <a:tcPr marL="8238" marR="8238" marT="8238" marB="0" anchor="b">
                    <a:lnL>
                      <a:noFill/>
                    </a:lnL>
                    <a:lnR>
                      <a:noFill/>
                    </a:lnR>
                    <a:lnT>
                      <a:noFill/>
                    </a:lnT>
                    <a:lnB>
                      <a:noFill/>
                    </a:lnB>
                  </a:tcPr>
                </a:tc>
                <a:tc>
                  <a:txBody>
                    <a:bodyPr/>
                    <a:lstStyle/>
                    <a:p>
                      <a:pPr algn="l" fontAlgn="b"/>
                      <a:r>
                        <a:rPr lang="en-GB" sz="1000" b="0" i="0" u="none" strike="noStrike" dirty="0">
                          <a:solidFill>
                            <a:srgbClr val="000000"/>
                          </a:solidFill>
                          <a:effectLst/>
                          <a:latin typeface="Calibri" panose="020F0502020204030204" pitchFamily="34" charset="0"/>
                        </a:rPr>
                        <a:t>Football Foundation 3G AGP Grant, subject to grant approval</a:t>
                      </a:r>
                    </a:p>
                  </a:txBody>
                  <a:tcPr marL="8238" marR="8238" marT="8238" marB="0" anchor="b">
                    <a:lnL>
                      <a:noFill/>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832112831"/>
                  </a:ext>
                </a:extLst>
              </a:tr>
              <a:tr h="164764">
                <a:tc gridSpan="3">
                  <a:txBody>
                    <a:bodyPr/>
                    <a:lstStyle/>
                    <a:p>
                      <a:pPr algn="l" fontAlgn="b"/>
                      <a:r>
                        <a:rPr lang="en-GB" sz="1000" b="0" i="0" u="none" strike="noStrike" dirty="0">
                          <a:solidFill>
                            <a:srgbClr val="000000"/>
                          </a:solidFill>
                          <a:effectLst/>
                          <a:latin typeface="Calibri" panose="020F0502020204030204" pitchFamily="34" charset="0"/>
                        </a:rPr>
                        <a:t>Football Foundation</a:t>
                      </a:r>
                    </a:p>
                  </a:txBody>
                  <a:tcPr marL="8238" marR="8238" marT="8238" marB="0" anchor="b">
                    <a:lnL w="6350" cap="flat" cmpd="sng" algn="ctr">
                      <a:solidFill>
                        <a:srgbClr val="000000"/>
                      </a:solidFill>
                      <a:prstDash val="solid"/>
                      <a:round/>
                      <a:headEnd type="none" w="med" len="med"/>
                      <a:tailEnd type="none" w="med" len="med"/>
                    </a:lnL>
                    <a:lnR>
                      <a:noFill/>
                    </a:lnR>
                    <a:lnT>
                      <a:noFill/>
                    </a:lnT>
                    <a:lnB>
                      <a:noFill/>
                    </a:lnB>
                  </a:tcPr>
                </a:tc>
                <a:tc hMerge="1">
                  <a:txBody>
                    <a:bodyPr/>
                    <a:lstStyle/>
                    <a:p>
                      <a:endParaRPr lang="en-GB"/>
                    </a:p>
                  </a:txBody>
                  <a:tcPr/>
                </a:tc>
                <a:tc hMerge="1">
                  <a:txBody>
                    <a:bodyPr/>
                    <a:lstStyle/>
                    <a:p>
                      <a:endParaRPr lang="en-GB"/>
                    </a:p>
                  </a:txBody>
                  <a:tcPr/>
                </a:tc>
                <a:tc>
                  <a:txBody>
                    <a:bodyPr/>
                    <a:lstStyle/>
                    <a:p>
                      <a:pPr algn="l" fontAlgn="b"/>
                      <a:endParaRPr lang="en-GB" sz="1000" b="0" i="0" u="none" strike="noStrike" dirty="0">
                        <a:solidFill>
                          <a:srgbClr val="000000"/>
                        </a:solidFill>
                        <a:effectLst/>
                        <a:latin typeface="Calibri" panose="020F0502020204030204" pitchFamily="34" charset="0"/>
                      </a:endParaRPr>
                    </a:p>
                  </a:txBody>
                  <a:tcPr marL="8238" marR="8238" marT="8238" marB="0" anchor="b">
                    <a:lnL>
                      <a:noFill/>
                    </a:lnL>
                    <a:lnR>
                      <a:noFill/>
                    </a:lnR>
                    <a:lnT>
                      <a:noFill/>
                    </a:lnT>
                    <a:lnB>
                      <a:noFill/>
                    </a:lnB>
                  </a:tcPr>
                </a:tc>
                <a:tc>
                  <a:txBody>
                    <a:bodyPr/>
                    <a:lstStyle/>
                    <a:p>
                      <a:pPr algn="l" fontAlgn="b"/>
                      <a:endParaRPr lang="en-GB" sz="1000" b="0" i="0" u="none" strike="noStrike" dirty="0">
                        <a:solidFill>
                          <a:srgbClr val="000000"/>
                        </a:solidFill>
                        <a:effectLst/>
                        <a:latin typeface="Calibri" panose="020F0502020204030204" pitchFamily="34" charset="0"/>
                      </a:endParaRPr>
                    </a:p>
                  </a:txBody>
                  <a:tcPr marL="8238" marR="8238" marT="8238" marB="0" anchor="b">
                    <a:lnL>
                      <a:noFill/>
                    </a:lnL>
                    <a:lnR>
                      <a:noFill/>
                    </a:lnR>
                    <a:lnT>
                      <a:noFill/>
                    </a:lnT>
                    <a:lnB>
                      <a:noFill/>
                    </a:lnB>
                  </a:tcPr>
                </a:tc>
                <a:tc>
                  <a:txBody>
                    <a:bodyPr/>
                    <a:lstStyle/>
                    <a:p>
                      <a:pPr algn="l" fontAlgn="b"/>
                      <a:endParaRPr lang="en-GB" sz="1000" b="0" i="0" u="none" strike="noStrike" dirty="0">
                        <a:solidFill>
                          <a:srgbClr val="000000"/>
                        </a:solidFill>
                        <a:effectLst/>
                        <a:latin typeface="Calibri" panose="020F0502020204030204" pitchFamily="34" charset="0"/>
                      </a:endParaRPr>
                    </a:p>
                  </a:txBody>
                  <a:tcPr marL="8238" marR="8238" marT="8238" marB="0" anchor="b">
                    <a:lnL>
                      <a:noFill/>
                    </a:lnL>
                    <a:lnR>
                      <a:noFill/>
                    </a:lnR>
                    <a:lnT>
                      <a:noFill/>
                    </a:lnT>
                    <a:lnB>
                      <a:noFill/>
                    </a:lnB>
                  </a:tcPr>
                </a:tc>
                <a:tc>
                  <a:txBody>
                    <a:bodyPr/>
                    <a:lstStyle/>
                    <a:p>
                      <a:pPr algn="r" fontAlgn="b"/>
                      <a:r>
                        <a:rPr lang="en-GB" sz="1000" b="0" i="0" u="none" strike="noStrike" dirty="0">
                          <a:solidFill>
                            <a:srgbClr val="000000"/>
                          </a:solidFill>
                          <a:effectLst/>
                          <a:latin typeface="Calibri" panose="020F0502020204030204" pitchFamily="34" charset="0"/>
                        </a:rPr>
                        <a:t>88,000</a:t>
                      </a:r>
                    </a:p>
                  </a:txBody>
                  <a:tcPr marL="8238" marR="8238" marT="8238" marB="0" anchor="b">
                    <a:lnL>
                      <a:noFill/>
                    </a:lnL>
                    <a:lnR>
                      <a:noFill/>
                    </a:lnR>
                    <a:lnT>
                      <a:noFill/>
                    </a:lnT>
                    <a:lnB>
                      <a:noFill/>
                    </a:lnB>
                  </a:tcPr>
                </a:tc>
                <a:tc>
                  <a:txBody>
                    <a:bodyPr/>
                    <a:lstStyle/>
                    <a:p>
                      <a:pPr algn="l" fontAlgn="b"/>
                      <a:endParaRPr lang="en-GB" sz="1000" b="0" i="0" u="none" strike="noStrike" dirty="0">
                        <a:solidFill>
                          <a:srgbClr val="000000"/>
                        </a:solidFill>
                        <a:effectLst/>
                        <a:latin typeface="Calibri" panose="020F0502020204030204" pitchFamily="34" charset="0"/>
                      </a:endParaRPr>
                    </a:p>
                  </a:txBody>
                  <a:tcPr marL="8238" marR="8238" marT="8238" marB="0" anchor="b">
                    <a:lnL>
                      <a:noFill/>
                    </a:lnL>
                    <a:lnR>
                      <a:noFill/>
                    </a:lnR>
                    <a:lnT>
                      <a:noFill/>
                    </a:lnT>
                    <a:lnB>
                      <a:noFill/>
                    </a:lnB>
                  </a:tcPr>
                </a:tc>
                <a:tc>
                  <a:txBody>
                    <a:bodyPr/>
                    <a:lstStyle/>
                    <a:p>
                      <a:pPr algn="l" fontAlgn="b"/>
                      <a:r>
                        <a:rPr lang="en-GB" sz="1000" b="0" i="0" u="none" strike="noStrike" dirty="0">
                          <a:solidFill>
                            <a:srgbClr val="000000"/>
                          </a:solidFill>
                          <a:effectLst/>
                          <a:latin typeface="Calibri" panose="020F0502020204030204" pitchFamily="34" charset="0"/>
                        </a:rPr>
                        <a:t>Football Foundation Stadium Improvement Fund, subject to grant approval</a:t>
                      </a:r>
                    </a:p>
                  </a:txBody>
                  <a:tcPr marL="8238" marR="8238" marT="8238" marB="0" anchor="b">
                    <a:lnL>
                      <a:noFill/>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2164210761"/>
                  </a:ext>
                </a:extLst>
              </a:tr>
              <a:tr h="164764">
                <a:tc>
                  <a:txBody>
                    <a:bodyPr/>
                    <a:lstStyle/>
                    <a:p>
                      <a:pPr algn="l" fontAlgn="b"/>
                      <a:r>
                        <a:rPr lang="en-GB" sz="1000" b="0" i="0" u="none" strike="noStrike" dirty="0">
                          <a:solidFill>
                            <a:srgbClr val="000000"/>
                          </a:solidFill>
                          <a:effectLst/>
                          <a:latin typeface="Calibri" panose="020F0502020204030204" pitchFamily="34" charset="0"/>
                        </a:rPr>
                        <a:t>FC Funds</a:t>
                      </a:r>
                    </a:p>
                  </a:txBody>
                  <a:tcPr marL="8238" marR="8238" marT="8238"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en-GB" sz="1000" b="0" i="0" u="none" strike="noStrike" dirty="0">
                        <a:solidFill>
                          <a:srgbClr val="000000"/>
                        </a:solidFill>
                        <a:effectLst/>
                        <a:latin typeface="Calibri" panose="020F0502020204030204" pitchFamily="34" charset="0"/>
                      </a:endParaRPr>
                    </a:p>
                  </a:txBody>
                  <a:tcPr marL="8238" marR="8238" marT="8238" marB="0" anchor="b">
                    <a:lnL>
                      <a:noFill/>
                    </a:lnL>
                    <a:lnR>
                      <a:noFill/>
                    </a:lnR>
                    <a:lnT>
                      <a:noFill/>
                    </a:lnT>
                    <a:lnB>
                      <a:noFill/>
                    </a:lnB>
                  </a:tcPr>
                </a:tc>
                <a:tc>
                  <a:txBody>
                    <a:bodyPr/>
                    <a:lstStyle/>
                    <a:p>
                      <a:pPr algn="l" fontAlgn="b"/>
                      <a:endParaRPr lang="en-GB" sz="1000" b="0" i="0" u="none" strike="noStrike" dirty="0">
                        <a:solidFill>
                          <a:srgbClr val="000000"/>
                        </a:solidFill>
                        <a:effectLst/>
                        <a:latin typeface="Calibri" panose="020F0502020204030204" pitchFamily="34" charset="0"/>
                      </a:endParaRPr>
                    </a:p>
                  </a:txBody>
                  <a:tcPr marL="8238" marR="8238" marT="8238" marB="0" anchor="b">
                    <a:lnL>
                      <a:noFill/>
                    </a:lnL>
                    <a:lnR>
                      <a:noFill/>
                    </a:lnR>
                    <a:lnT>
                      <a:noFill/>
                    </a:lnT>
                    <a:lnB>
                      <a:noFill/>
                    </a:lnB>
                  </a:tcPr>
                </a:tc>
                <a:tc>
                  <a:txBody>
                    <a:bodyPr/>
                    <a:lstStyle/>
                    <a:p>
                      <a:pPr algn="l" fontAlgn="b"/>
                      <a:endParaRPr lang="en-GB" sz="1000" b="0" i="0" u="none" strike="noStrike" dirty="0">
                        <a:solidFill>
                          <a:srgbClr val="000000"/>
                        </a:solidFill>
                        <a:effectLst/>
                        <a:latin typeface="Calibri" panose="020F0502020204030204" pitchFamily="34" charset="0"/>
                      </a:endParaRPr>
                    </a:p>
                  </a:txBody>
                  <a:tcPr marL="8238" marR="8238" marT="8238" marB="0" anchor="b">
                    <a:lnL>
                      <a:noFill/>
                    </a:lnL>
                    <a:lnR>
                      <a:noFill/>
                    </a:lnR>
                    <a:lnT>
                      <a:noFill/>
                    </a:lnT>
                    <a:lnB>
                      <a:noFill/>
                    </a:lnB>
                  </a:tcPr>
                </a:tc>
                <a:tc>
                  <a:txBody>
                    <a:bodyPr/>
                    <a:lstStyle/>
                    <a:p>
                      <a:pPr algn="l" fontAlgn="b"/>
                      <a:endParaRPr lang="en-GB" sz="1000" b="0" i="0" u="none" strike="noStrike" dirty="0">
                        <a:solidFill>
                          <a:srgbClr val="000000"/>
                        </a:solidFill>
                        <a:effectLst/>
                        <a:latin typeface="Calibri" panose="020F0502020204030204" pitchFamily="34" charset="0"/>
                      </a:endParaRPr>
                    </a:p>
                  </a:txBody>
                  <a:tcPr marL="8238" marR="8238" marT="8238" marB="0" anchor="b">
                    <a:lnL>
                      <a:noFill/>
                    </a:lnL>
                    <a:lnR>
                      <a:noFill/>
                    </a:lnR>
                    <a:lnT>
                      <a:noFill/>
                    </a:lnT>
                    <a:lnB>
                      <a:noFill/>
                    </a:lnB>
                  </a:tcPr>
                </a:tc>
                <a:tc>
                  <a:txBody>
                    <a:bodyPr/>
                    <a:lstStyle/>
                    <a:p>
                      <a:pPr algn="l" fontAlgn="b"/>
                      <a:endParaRPr lang="en-GB" sz="1000" b="0" i="0" u="none" strike="noStrike" dirty="0">
                        <a:solidFill>
                          <a:srgbClr val="000000"/>
                        </a:solidFill>
                        <a:effectLst/>
                        <a:latin typeface="Calibri" panose="020F0502020204030204" pitchFamily="34" charset="0"/>
                      </a:endParaRPr>
                    </a:p>
                  </a:txBody>
                  <a:tcPr marL="8238" marR="8238" marT="8238" marB="0" anchor="b">
                    <a:lnL>
                      <a:noFill/>
                    </a:lnL>
                    <a:lnR>
                      <a:noFill/>
                    </a:lnR>
                    <a:lnT>
                      <a:noFill/>
                    </a:lnT>
                    <a:lnB>
                      <a:noFill/>
                    </a:lnB>
                  </a:tcPr>
                </a:tc>
                <a:tc>
                  <a:txBody>
                    <a:bodyPr/>
                    <a:lstStyle/>
                    <a:p>
                      <a:pPr algn="r" fontAlgn="b"/>
                      <a:r>
                        <a:rPr lang="en-GB" sz="1000" b="0" i="0" u="none" strike="noStrike" dirty="0">
                          <a:solidFill>
                            <a:srgbClr val="000000"/>
                          </a:solidFill>
                          <a:effectLst/>
                          <a:latin typeface="Calibri" panose="020F0502020204030204" pitchFamily="34" charset="0"/>
                        </a:rPr>
                        <a:t>50,000</a:t>
                      </a:r>
                    </a:p>
                  </a:txBody>
                  <a:tcPr marL="8238" marR="8238" marT="8238" marB="0" anchor="b">
                    <a:lnL>
                      <a:noFill/>
                    </a:lnL>
                    <a:lnR>
                      <a:noFill/>
                    </a:lnR>
                    <a:lnT>
                      <a:noFill/>
                    </a:lnT>
                    <a:lnB>
                      <a:noFill/>
                    </a:lnB>
                  </a:tcPr>
                </a:tc>
                <a:tc>
                  <a:txBody>
                    <a:bodyPr/>
                    <a:lstStyle/>
                    <a:p>
                      <a:pPr algn="l" fontAlgn="b"/>
                      <a:endParaRPr lang="en-GB" sz="1000" b="0" i="0" u="none" strike="noStrike" dirty="0">
                        <a:solidFill>
                          <a:srgbClr val="000000"/>
                        </a:solidFill>
                        <a:effectLst/>
                        <a:latin typeface="Calibri" panose="020F0502020204030204" pitchFamily="34" charset="0"/>
                      </a:endParaRPr>
                    </a:p>
                  </a:txBody>
                  <a:tcPr marL="8238" marR="8238" marT="8238" marB="0" anchor="b">
                    <a:lnL>
                      <a:noFill/>
                    </a:lnL>
                    <a:lnR>
                      <a:noFill/>
                    </a:lnR>
                    <a:lnT>
                      <a:noFill/>
                    </a:lnT>
                    <a:lnB>
                      <a:noFill/>
                    </a:lnB>
                  </a:tcPr>
                </a:tc>
                <a:tc>
                  <a:txBody>
                    <a:bodyPr/>
                    <a:lstStyle/>
                    <a:p>
                      <a:pPr algn="l" fontAlgn="b"/>
                      <a:r>
                        <a:rPr lang="en-GB" sz="1000" b="0" i="0" u="none" strike="noStrike" dirty="0">
                          <a:solidFill>
                            <a:srgbClr val="000000"/>
                          </a:solidFill>
                          <a:effectLst/>
                          <a:latin typeface="Calibri" panose="020F0502020204030204" pitchFamily="34" charset="0"/>
                        </a:rPr>
                        <a:t>From YMCA Horsham FC Club funds, subject to Board approval</a:t>
                      </a:r>
                    </a:p>
                  </a:txBody>
                  <a:tcPr marL="8238" marR="8238" marT="8238" marB="0" anchor="b">
                    <a:lnL>
                      <a:noFill/>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116581477"/>
                  </a:ext>
                </a:extLst>
              </a:tr>
              <a:tr h="164764">
                <a:tc gridSpan="2">
                  <a:txBody>
                    <a:bodyPr/>
                    <a:lstStyle/>
                    <a:p>
                      <a:pPr algn="l" fontAlgn="b"/>
                      <a:r>
                        <a:rPr lang="en-GB" sz="1000" b="0" i="0" u="none" strike="noStrike" dirty="0">
                          <a:solidFill>
                            <a:srgbClr val="000000"/>
                          </a:solidFill>
                          <a:effectLst/>
                          <a:latin typeface="Calibri" panose="020F0502020204030204" pitchFamily="34" charset="0"/>
                        </a:rPr>
                        <a:t>YMCA Downslink</a:t>
                      </a:r>
                    </a:p>
                  </a:txBody>
                  <a:tcPr marL="8238" marR="8238" marT="8238" marB="0" anchor="b">
                    <a:lnL w="6350" cap="flat" cmpd="sng" algn="ctr">
                      <a:solidFill>
                        <a:srgbClr val="000000"/>
                      </a:solidFill>
                      <a:prstDash val="solid"/>
                      <a:round/>
                      <a:headEnd type="none" w="med" len="med"/>
                      <a:tailEnd type="none" w="med" len="med"/>
                    </a:lnL>
                    <a:lnR>
                      <a:noFill/>
                    </a:lnR>
                    <a:lnT>
                      <a:noFill/>
                    </a:lnT>
                    <a:lnB>
                      <a:noFill/>
                    </a:lnB>
                  </a:tcPr>
                </a:tc>
                <a:tc hMerge="1">
                  <a:txBody>
                    <a:bodyPr/>
                    <a:lstStyle/>
                    <a:p>
                      <a:endParaRPr lang="en-GB"/>
                    </a:p>
                  </a:txBody>
                  <a:tcPr/>
                </a:tc>
                <a:tc>
                  <a:txBody>
                    <a:bodyPr/>
                    <a:lstStyle/>
                    <a:p>
                      <a:pPr algn="l" fontAlgn="b"/>
                      <a:endParaRPr lang="en-GB" sz="1000" b="0" i="0" u="none" strike="noStrike" dirty="0">
                        <a:solidFill>
                          <a:srgbClr val="000000"/>
                        </a:solidFill>
                        <a:effectLst/>
                        <a:latin typeface="Calibri" panose="020F0502020204030204" pitchFamily="34" charset="0"/>
                      </a:endParaRPr>
                    </a:p>
                  </a:txBody>
                  <a:tcPr marL="8238" marR="8238" marT="8238" marB="0" anchor="b">
                    <a:lnL>
                      <a:noFill/>
                    </a:lnL>
                    <a:lnR>
                      <a:noFill/>
                    </a:lnR>
                    <a:lnT>
                      <a:noFill/>
                    </a:lnT>
                    <a:lnB>
                      <a:noFill/>
                    </a:lnB>
                  </a:tcPr>
                </a:tc>
                <a:tc>
                  <a:txBody>
                    <a:bodyPr/>
                    <a:lstStyle/>
                    <a:p>
                      <a:pPr algn="l" fontAlgn="b"/>
                      <a:endParaRPr lang="en-GB" sz="1000" b="0" i="0" u="none" strike="noStrike" dirty="0">
                        <a:solidFill>
                          <a:srgbClr val="000000"/>
                        </a:solidFill>
                        <a:effectLst/>
                        <a:latin typeface="Calibri" panose="020F0502020204030204" pitchFamily="34" charset="0"/>
                      </a:endParaRPr>
                    </a:p>
                  </a:txBody>
                  <a:tcPr marL="8238" marR="8238" marT="8238" marB="0" anchor="b">
                    <a:lnL>
                      <a:noFill/>
                    </a:lnL>
                    <a:lnR>
                      <a:noFill/>
                    </a:lnR>
                    <a:lnT>
                      <a:noFill/>
                    </a:lnT>
                    <a:lnB>
                      <a:noFill/>
                    </a:lnB>
                  </a:tcPr>
                </a:tc>
                <a:tc>
                  <a:txBody>
                    <a:bodyPr/>
                    <a:lstStyle/>
                    <a:p>
                      <a:pPr algn="l" fontAlgn="b"/>
                      <a:endParaRPr lang="en-GB" sz="1000" b="0" i="0" u="none" strike="noStrike" dirty="0">
                        <a:solidFill>
                          <a:srgbClr val="000000"/>
                        </a:solidFill>
                        <a:effectLst/>
                        <a:latin typeface="Calibri" panose="020F0502020204030204" pitchFamily="34" charset="0"/>
                      </a:endParaRPr>
                    </a:p>
                  </a:txBody>
                  <a:tcPr marL="8238" marR="8238" marT="8238" marB="0" anchor="b">
                    <a:lnL>
                      <a:noFill/>
                    </a:lnL>
                    <a:lnR>
                      <a:noFill/>
                    </a:lnR>
                    <a:lnT>
                      <a:noFill/>
                    </a:lnT>
                    <a:lnB>
                      <a:noFill/>
                    </a:lnB>
                  </a:tcPr>
                </a:tc>
                <a:tc>
                  <a:txBody>
                    <a:bodyPr/>
                    <a:lstStyle/>
                    <a:p>
                      <a:pPr algn="l" fontAlgn="b"/>
                      <a:endParaRPr lang="en-GB" sz="1000" b="0" i="0" u="none" strike="noStrike" dirty="0">
                        <a:solidFill>
                          <a:srgbClr val="000000"/>
                        </a:solidFill>
                        <a:effectLst/>
                        <a:latin typeface="Calibri" panose="020F0502020204030204" pitchFamily="34" charset="0"/>
                      </a:endParaRPr>
                    </a:p>
                  </a:txBody>
                  <a:tcPr marL="8238" marR="8238" marT="8238" marB="0" anchor="b">
                    <a:lnL>
                      <a:noFill/>
                    </a:lnL>
                    <a:lnR>
                      <a:noFill/>
                    </a:lnR>
                    <a:lnT>
                      <a:noFill/>
                    </a:lnT>
                    <a:lnB>
                      <a:noFill/>
                    </a:lnB>
                  </a:tcPr>
                </a:tc>
                <a:tc>
                  <a:txBody>
                    <a:bodyPr/>
                    <a:lstStyle/>
                    <a:p>
                      <a:pPr algn="r" fontAlgn="b"/>
                      <a:r>
                        <a:rPr lang="en-GB" sz="1000" b="0" i="0" u="none" strike="noStrike" dirty="0">
                          <a:solidFill>
                            <a:srgbClr val="000000"/>
                          </a:solidFill>
                          <a:effectLst/>
                          <a:latin typeface="Calibri" panose="020F0502020204030204" pitchFamily="34" charset="0"/>
                        </a:rPr>
                        <a:t>100,000</a:t>
                      </a:r>
                    </a:p>
                  </a:txBody>
                  <a:tcPr marL="8238" marR="8238" marT="8238" marB="0" anchor="b">
                    <a:lnL>
                      <a:noFill/>
                    </a:lnL>
                    <a:lnR>
                      <a:noFill/>
                    </a:lnR>
                    <a:lnT>
                      <a:noFill/>
                    </a:lnT>
                    <a:lnB>
                      <a:noFill/>
                    </a:lnB>
                  </a:tcPr>
                </a:tc>
                <a:tc>
                  <a:txBody>
                    <a:bodyPr/>
                    <a:lstStyle/>
                    <a:p>
                      <a:pPr algn="l" fontAlgn="b"/>
                      <a:endParaRPr lang="en-GB" sz="1000" b="0" i="0" u="none" strike="noStrike" dirty="0">
                        <a:solidFill>
                          <a:srgbClr val="000000"/>
                        </a:solidFill>
                        <a:effectLst/>
                        <a:latin typeface="Calibri" panose="020F0502020204030204" pitchFamily="34" charset="0"/>
                      </a:endParaRPr>
                    </a:p>
                  </a:txBody>
                  <a:tcPr marL="8238" marR="8238" marT="8238" marB="0" anchor="b">
                    <a:lnL>
                      <a:noFill/>
                    </a:lnL>
                    <a:lnR>
                      <a:noFill/>
                    </a:lnR>
                    <a:lnT>
                      <a:noFill/>
                    </a:lnT>
                    <a:lnB>
                      <a:noFill/>
                    </a:lnB>
                  </a:tcPr>
                </a:tc>
                <a:tc>
                  <a:txBody>
                    <a:bodyPr/>
                    <a:lstStyle/>
                    <a:p>
                      <a:pPr algn="l" fontAlgn="b"/>
                      <a:r>
                        <a:rPr lang="en-GB" sz="1000" b="0" i="0" u="none" strike="noStrike" dirty="0">
                          <a:solidFill>
                            <a:srgbClr val="000000"/>
                          </a:solidFill>
                          <a:effectLst/>
                          <a:latin typeface="Calibri" panose="020F0502020204030204" pitchFamily="34" charset="0"/>
                        </a:rPr>
                        <a:t>YMCA Downslink Group funds, subject to YMCADLG Board approval</a:t>
                      </a:r>
                    </a:p>
                  </a:txBody>
                  <a:tcPr marL="8238" marR="8238" marT="8238" marB="0" anchor="b">
                    <a:lnL>
                      <a:noFill/>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2498386245"/>
                  </a:ext>
                </a:extLst>
              </a:tr>
              <a:tr h="164764">
                <a:tc>
                  <a:txBody>
                    <a:bodyPr/>
                    <a:lstStyle/>
                    <a:p>
                      <a:pPr algn="l" fontAlgn="b"/>
                      <a:r>
                        <a:rPr lang="en-GB" sz="1000" b="0" i="0" u="none" strike="noStrike" dirty="0">
                          <a:solidFill>
                            <a:srgbClr val="000000"/>
                          </a:solidFill>
                          <a:effectLst/>
                          <a:latin typeface="Calibri" panose="020F0502020204030204" pitchFamily="34" charset="0"/>
                        </a:rPr>
                        <a:t>Sub-total</a:t>
                      </a:r>
                    </a:p>
                  </a:txBody>
                  <a:tcPr marL="8238" marR="8238" marT="8238"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en-GB" sz="1000" b="0" i="0" u="none" strike="noStrike" dirty="0">
                        <a:solidFill>
                          <a:srgbClr val="000000"/>
                        </a:solidFill>
                        <a:effectLst/>
                        <a:latin typeface="Calibri" panose="020F0502020204030204" pitchFamily="34" charset="0"/>
                      </a:endParaRPr>
                    </a:p>
                  </a:txBody>
                  <a:tcPr marL="8238" marR="8238" marT="8238" marB="0" anchor="b">
                    <a:lnL>
                      <a:noFill/>
                    </a:lnL>
                    <a:lnR>
                      <a:noFill/>
                    </a:lnR>
                    <a:lnT>
                      <a:noFill/>
                    </a:lnT>
                    <a:lnB>
                      <a:noFill/>
                    </a:lnB>
                  </a:tcPr>
                </a:tc>
                <a:tc>
                  <a:txBody>
                    <a:bodyPr/>
                    <a:lstStyle/>
                    <a:p>
                      <a:pPr algn="l" fontAlgn="b"/>
                      <a:endParaRPr lang="en-GB" sz="1000" b="0" i="0" u="none" strike="noStrike" dirty="0">
                        <a:solidFill>
                          <a:srgbClr val="000000"/>
                        </a:solidFill>
                        <a:effectLst/>
                        <a:latin typeface="Calibri" panose="020F0502020204030204" pitchFamily="34" charset="0"/>
                      </a:endParaRPr>
                    </a:p>
                  </a:txBody>
                  <a:tcPr marL="8238" marR="8238" marT="8238" marB="0" anchor="b">
                    <a:lnL>
                      <a:noFill/>
                    </a:lnL>
                    <a:lnR>
                      <a:noFill/>
                    </a:lnR>
                    <a:lnT>
                      <a:noFill/>
                    </a:lnT>
                    <a:lnB>
                      <a:noFill/>
                    </a:lnB>
                  </a:tcPr>
                </a:tc>
                <a:tc>
                  <a:txBody>
                    <a:bodyPr/>
                    <a:lstStyle/>
                    <a:p>
                      <a:pPr algn="l" fontAlgn="b"/>
                      <a:endParaRPr lang="en-GB" sz="1000" b="0" i="0" u="none" strike="noStrike" dirty="0">
                        <a:solidFill>
                          <a:srgbClr val="000000"/>
                        </a:solidFill>
                        <a:effectLst/>
                        <a:latin typeface="Calibri" panose="020F0502020204030204" pitchFamily="34" charset="0"/>
                      </a:endParaRPr>
                    </a:p>
                  </a:txBody>
                  <a:tcPr marL="8238" marR="8238" marT="8238" marB="0" anchor="b">
                    <a:lnL>
                      <a:noFill/>
                    </a:lnL>
                    <a:lnR>
                      <a:noFill/>
                    </a:lnR>
                    <a:lnT>
                      <a:noFill/>
                    </a:lnT>
                    <a:lnB>
                      <a:noFill/>
                    </a:lnB>
                  </a:tcPr>
                </a:tc>
                <a:tc>
                  <a:txBody>
                    <a:bodyPr/>
                    <a:lstStyle/>
                    <a:p>
                      <a:pPr algn="l" fontAlgn="b"/>
                      <a:endParaRPr lang="en-GB" sz="1000" b="0" i="0" u="none" strike="noStrike" dirty="0">
                        <a:solidFill>
                          <a:srgbClr val="000000"/>
                        </a:solidFill>
                        <a:effectLst/>
                        <a:latin typeface="Calibri" panose="020F0502020204030204" pitchFamily="34" charset="0"/>
                      </a:endParaRPr>
                    </a:p>
                  </a:txBody>
                  <a:tcPr marL="8238" marR="8238" marT="8238" marB="0" anchor="b">
                    <a:lnL>
                      <a:noFill/>
                    </a:lnL>
                    <a:lnR>
                      <a:noFill/>
                    </a:lnR>
                    <a:lnT>
                      <a:noFill/>
                    </a:lnT>
                    <a:lnB>
                      <a:noFill/>
                    </a:lnB>
                  </a:tcPr>
                </a:tc>
                <a:tc>
                  <a:txBody>
                    <a:bodyPr/>
                    <a:lstStyle/>
                    <a:p>
                      <a:pPr algn="l" fontAlgn="b"/>
                      <a:endParaRPr lang="en-GB" sz="1000" b="0" i="0" u="none" strike="noStrike" dirty="0">
                        <a:solidFill>
                          <a:srgbClr val="000000"/>
                        </a:solidFill>
                        <a:effectLst/>
                        <a:latin typeface="Calibri" panose="020F0502020204030204" pitchFamily="34" charset="0"/>
                      </a:endParaRPr>
                    </a:p>
                  </a:txBody>
                  <a:tcPr marL="8238" marR="8238" marT="8238" marB="0" anchor="b">
                    <a:lnL>
                      <a:noFill/>
                    </a:lnL>
                    <a:lnR>
                      <a:noFill/>
                    </a:lnR>
                    <a:lnT>
                      <a:noFill/>
                    </a:lnT>
                    <a:lnB>
                      <a:noFill/>
                    </a:lnB>
                  </a:tcPr>
                </a:tc>
                <a:tc>
                  <a:txBody>
                    <a:bodyPr/>
                    <a:lstStyle/>
                    <a:p>
                      <a:pPr algn="r" fontAlgn="b"/>
                      <a:r>
                        <a:rPr lang="en-GB" sz="1000" b="0" i="0" u="none" strike="noStrike" dirty="0">
                          <a:solidFill>
                            <a:srgbClr val="000000"/>
                          </a:solidFill>
                          <a:effectLst/>
                          <a:latin typeface="Calibri" panose="020F0502020204030204" pitchFamily="34" charset="0"/>
                        </a:rPr>
                        <a:t>838,000</a:t>
                      </a:r>
                    </a:p>
                  </a:txBody>
                  <a:tcPr marL="8238" marR="8238" marT="8238" marB="0" anchor="b">
                    <a:lnL>
                      <a:noFill/>
                    </a:lnL>
                    <a:lnR>
                      <a:noFill/>
                    </a:lnR>
                    <a:lnT>
                      <a:noFill/>
                    </a:lnT>
                    <a:lnB>
                      <a:noFill/>
                    </a:lnB>
                  </a:tcPr>
                </a:tc>
                <a:tc>
                  <a:txBody>
                    <a:bodyPr/>
                    <a:lstStyle/>
                    <a:p>
                      <a:pPr algn="l" fontAlgn="b"/>
                      <a:endParaRPr lang="en-GB" sz="1000" b="0" i="0" u="none" strike="noStrike" dirty="0">
                        <a:solidFill>
                          <a:srgbClr val="000000"/>
                        </a:solidFill>
                        <a:effectLst/>
                        <a:latin typeface="Calibri" panose="020F0502020204030204" pitchFamily="34" charset="0"/>
                      </a:endParaRPr>
                    </a:p>
                  </a:txBody>
                  <a:tcPr marL="8238" marR="8238" marT="8238" marB="0" anchor="b">
                    <a:lnL>
                      <a:noFill/>
                    </a:lnL>
                    <a:lnR>
                      <a:noFill/>
                    </a:lnR>
                    <a:lnT>
                      <a:noFill/>
                    </a:lnT>
                    <a:lnB>
                      <a:noFill/>
                    </a:lnB>
                  </a:tcPr>
                </a:tc>
                <a:tc>
                  <a:txBody>
                    <a:bodyPr/>
                    <a:lstStyle/>
                    <a:p>
                      <a:pPr algn="l" fontAlgn="b"/>
                      <a:r>
                        <a:rPr lang="en-GB" sz="1000" b="0" i="0" u="none" strike="noStrike" dirty="0">
                          <a:solidFill>
                            <a:srgbClr val="000000"/>
                          </a:solidFill>
                          <a:effectLst/>
                          <a:latin typeface="Calibri" panose="020F0502020204030204" pitchFamily="34" charset="0"/>
                        </a:rPr>
                        <a:t> </a:t>
                      </a:r>
                    </a:p>
                  </a:txBody>
                  <a:tcPr marL="8238" marR="8238" marT="8238" marB="0" anchor="b">
                    <a:lnL>
                      <a:noFill/>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354317169"/>
                  </a:ext>
                </a:extLst>
              </a:tr>
              <a:tr h="164764">
                <a:tc gridSpan="2">
                  <a:txBody>
                    <a:bodyPr/>
                    <a:lstStyle/>
                    <a:p>
                      <a:pPr algn="l" fontAlgn="b"/>
                      <a:r>
                        <a:rPr lang="en-GB" sz="1000" b="0" i="0" u="none" strike="noStrike" dirty="0">
                          <a:solidFill>
                            <a:srgbClr val="000000"/>
                          </a:solidFill>
                          <a:effectLst/>
                          <a:latin typeface="Calibri" panose="020F0502020204030204" pitchFamily="34" charset="0"/>
                        </a:rPr>
                        <a:t>Remaining gap</a:t>
                      </a:r>
                    </a:p>
                  </a:txBody>
                  <a:tcPr marL="8238" marR="8238" marT="8238" marB="0" anchor="b">
                    <a:lnL w="6350" cap="flat" cmpd="sng" algn="ctr">
                      <a:solidFill>
                        <a:srgbClr val="000000"/>
                      </a:solidFill>
                      <a:prstDash val="solid"/>
                      <a:round/>
                      <a:headEnd type="none" w="med" len="med"/>
                      <a:tailEnd type="none" w="med" len="med"/>
                    </a:lnL>
                    <a:lnR>
                      <a:noFill/>
                    </a:lnR>
                    <a:lnT>
                      <a:noFill/>
                    </a:lnT>
                    <a:lnB>
                      <a:noFill/>
                    </a:lnB>
                  </a:tcPr>
                </a:tc>
                <a:tc hMerge="1">
                  <a:txBody>
                    <a:bodyPr/>
                    <a:lstStyle/>
                    <a:p>
                      <a:endParaRPr lang="en-GB"/>
                    </a:p>
                  </a:txBody>
                  <a:tcPr/>
                </a:tc>
                <a:tc>
                  <a:txBody>
                    <a:bodyPr/>
                    <a:lstStyle/>
                    <a:p>
                      <a:pPr algn="l" fontAlgn="b"/>
                      <a:endParaRPr lang="en-GB" sz="1000" b="0" i="0" u="none" strike="noStrike" dirty="0">
                        <a:solidFill>
                          <a:srgbClr val="000000"/>
                        </a:solidFill>
                        <a:effectLst/>
                        <a:latin typeface="Calibri" panose="020F0502020204030204" pitchFamily="34" charset="0"/>
                      </a:endParaRPr>
                    </a:p>
                  </a:txBody>
                  <a:tcPr marL="8238" marR="8238" marT="8238" marB="0" anchor="b">
                    <a:lnL>
                      <a:noFill/>
                    </a:lnL>
                    <a:lnR>
                      <a:noFill/>
                    </a:lnR>
                    <a:lnT>
                      <a:noFill/>
                    </a:lnT>
                    <a:lnB>
                      <a:noFill/>
                    </a:lnB>
                  </a:tcPr>
                </a:tc>
                <a:tc>
                  <a:txBody>
                    <a:bodyPr/>
                    <a:lstStyle/>
                    <a:p>
                      <a:pPr algn="l" fontAlgn="b"/>
                      <a:endParaRPr lang="en-GB" sz="1000" b="0" i="0" u="none" strike="noStrike" dirty="0">
                        <a:solidFill>
                          <a:srgbClr val="000000"/>
                        </a:solidFill>
                        <a:effectLst/>
                        <a:latin typeface="Calibri" panose="020F0502020204030204" pitchFamily="34" charset="0"/>
                      </a:endParaRPr>
                    </a:p>
                  </a:txBody>
                  <a:tcPr marL="8238" marR="8238" marT="8238" marB="0" anchor="b">
                    <a:lnL>
                      <a:noFill/>
                    </a:lnL>
                    <a:lnR>
                      <a:noFill/>
                    </a:lnR>
                    <a:lnT>
                      <a:noFill/>
                    </a:lnT>
                    <a:lnB>
                      <a:noFill/>
                    </a:lnB>
                  </a:tcPr>
                </a:tc>
                <a:tc>
                  <a:txBody>
                    <a:bodyPr/>
                    <a:lstStyle/>
                    <a:p>
                      <a:pPr algn="l" fontAlgn="b"/>
                      <a:endParaRPr lang="en-GB" sz="1000" b="0" i="0" u="none" strike="noStrike" dirty="0">
                        <a:solidFill>
                          <a:srgbClr val="000000"/>
                        </a:solidFill>
                        <a:effectLst/>
                        <a:latin typeface="Calibri" panose="020F0502020204030204" pitchFamily="34" charset="0"/>
                      </a:endParaRPr>
                    </a:p>
                  </a:txBody>
                  <a:tcPr marL="8238" marR="8238" marT="8238" marB="0" anchor="b">
                    <a:lnL>
                      <a:noFill/>
                    </a:lnL>
                    <a:lnR>
                      <a:noFill/>
                    </a:lnR>
                    <a:lnT>
                      <a:noFill/>
                    </a:lnT>
                    <a:lnB>
                      <a:noFill/>
                    </a:lnB>
                  </a:tcPr>
                </a:tc>
                <a:tc>
                  <a:txBody>
                    <a:bodyPr/>
                    <a:lstStyle/>
                    <a:p>
                      <a:pPr algn="l" fontAlgn="b"/>
                      <a:endParaRPr lang="en-GB" sz="1000" b="0" i="0" u="none" strike="noStrike" dirty="0">
                        <a:solidFill>
                          <a:srgbClr val="000000"/>
                        </a:solidFill>
                        <a:effectLst/>
                        <a:latin typeface="Calibri" panose="020F0502020204030204" pitchFamily="34" charset="0"/>
                      </a:endParaRPr>
                    </a:p>
                  </a:txBody>
                  <a:tcPr marL="8238" marR="8238" marT="8238" marB="0" anchor="b">
                    <a:lnL>
                      <a:noFill/>
                    </a:lnL>
                    <a:lnR>
                      <a:noFill/>
                    </a:lnR>
                    <a:lnT>
                      <a:noFill/>
                    </a:lnT>
                    <a:lnB>
                      <a:noFill/>
                    </a:lnB>
                  </a:tcPr>
                </a:tc>
                <a:tc>
                  <a:txBody>
                    <a:bodyPr/>
                    <a:lstStyle/>
                    <a:p>
                      <a:pPr algn="r" fontAlgn="b"/>
                      <a:r>
                        <a:rPr lang="en-GB" sz="1000" b="1" i="0" u="none" strike="noStrike" dirty="0">
                          <a:solidFill>
                            <a:srgbClr val="000000"/>
                          </a:solidFill>
                          <a:effectLst/>
                          <a:latin typeface="Calibri" panose="020F0502020204030204" pitchFamily="34" charset="0"/>
                        </a:rPr>
                        <a:t>62,000</a:t>
                      </a:r>
                    </a:p>
                  </a:txBody>
                  <a:tcPr marL="8238" marR="8238" marT="8238" marB="0" anchor="b">
                    <a:lnL>
                      <a:noFill/>
                    </a:lnL>
                    <a:lnR>
                      <a:noFill/>
                    </a:lnR>
                    <a:lnT>
                      <a:noFill/>
                    </a:lnT>
                    <a:lnB>
                      <a:noFill/>
                    </a:lnB>
                  </a:tcPr>
                </a:tc>
                <a:tc>
                  <a:txBody>
                    <a:bodyPr/>
                    <a:lstStyle/>
                    <a:p>
                      <a:pPr algn="l" fontAlgn="b"/>
                      <a:endParaRPr lang="en-GB" sz="1000" b="0" i="0" u="none" strike="noStrike" dirty="0">
                        <a:solidFill>
                          <a:srgbClr val="000000"/>
                        </a:solidFill>
                        <a:effectLst/>
                        <a:latin typeface="Calibri" panose="020F0502020204030204" pitchFamily="34" charset="0"/>
                      </a:endParaRPr>
                    </a:p>
                  </a:txBody>
                  <a:tcPr marL="8238" marR="8238" marT="8238" marB="0" anchor="b">
                    <a:lnL>
                      <a:noFill/>
                    </a:lnL>
                    <a:lnR>
                      <a:noFill/>
                    </a:lnR>
                    <a:lnT>
                      <a:noFill/>
                    </a:lnT>
                    <a:lnB>
                      <a:noFill/>
                    </a:lnB>
                  </a:tcPr>
                </a:tc>
                <a:tc>
                  <a:txBody>
                    <a:bodyPr/>
                    <a:lstStyle/>
                    <a:p>
                      <a:pPr algn="l" fontAlgn="b"/>
                      <a:r>
                        <a:rPr lang="en-GB" sz="1000" b="0" i="0" u="none" strike="noStrike" dirty="0">
                          <a:solidFill>
                            <a:srgbClr val="000000"/>
                          </a:solidFill>
                          <a:effectLst/>
                          <a:latin typeface="Calibri" panose="020F0502020204030204" pitchFamily="34" charset="0"/>
                        </a:rPr>
                        <a:t> </a:t>
                      </a:r>
                    </a:p>
                  </a:txBody>
                  <a:tcPr marL="8238" marR="8238" marT="8238" marB="0" anchor="b">
                    <a:lnL>
                      <a:noFill/>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744576409"/>
                  </a:ext>
                </a:extLst>
              </a:tr>
              <a:tr h="164764">
                <a:tc>
                  <a:txBody>
                    <a:bodyPr/>
                    <a:lstStyle/>
                    <a:p>
                      <a:pPr algn="l" fontAlgn="b"/>
                      <a:r>
                        <a:rPr lang="en-GB" sz="1000" b="0" i="0" u="none" strike="noStrike" dirty="0">
                          <a:solidFill>
                            <a:srgbClr val="000000"/>
                          </a:solidFill>
                          <a:effectLst/>
                          <a:latin typeface="Calibri" panose="020F0502020204030204" pitchFamily="34" charset="0"/>
                        </a:rPr>
                        <a:t> </a:t>
                      </a:r>
                    </a:p>
                  </a:txBody>
                  <a:tcPr marL="8238" marR="8238" marT="8238" marB="0" anchor="b">
                    <a:lnL w="635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tcPr>
                </a:tc>
                <a:tc>
                  <a:txBody>
                    <a:bodyPr/>
                    <a:lstStyle/>
                    <a:p>
                      <a:pPr algn="l" fontAlgn="b"/>
                      <a:r>
                        <a:rPr lang="en-GB" sz="1000" b="0" i="0" u="none" strike="noStrike" dirty="0">
                          <a:solidFill>
                            <a:srgbClr val="000000"/>
                          </a:solidFill>
                          <a:effectLst/>
                          <a:latin typeface="Calibri" panose="020F0502020204030204" pitchFamily="34" charset="0"/>
                        </a:rPr>
                        <a:t> </a:t>
                      </a:r>
                    </a:p>
                  </a:txBody>
                  <a:tcPr marL="8238" marR="8238" marT="8238"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r>
                        <a:rPr lang="en-GB" sz="1000" b="0" i="0" u="none" strike="noStrike" dirty="0">
                          <a:solidFill>
                            <a:srgbClr val="000000"/>
                          </a:solidFill>
                          <a:effectLst/>
                          <a:latin typeface="Calibri" panose="020F0502020204030204" pitchFamily="34" charset="0"/>
                        </a:rPr>
                        <a:t> </a:t>
                      </a:r>
                    </a:p>
                  </a:txBody>
                  <a:tcPr marL="8238" marR="8238" marT="8238"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r>
                        <a:rPr lang="en-GB" sz="1000" b="0" i="0" u="none" strike="noStrike" dirty="0">
                          <a:solidFill>
                            <a:srgbClr val="000000"/>
                          </a:solidFill>
                          <a:effectLst/>
                          <a:latin typeface="Calibri" panose="020F0502020204030204" pitchFamily="34" charset="0"/>
                        </a:rPr>
                        <a:t> </a:t>
                      </a:r>
                    </a:p>
                  </a:txBody>
                  <a:tcPr marL="8238" marR="8238" marT="8238"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r>
                        <a:rPr lang="en-GB" sz="1000" b="0" i="0" u="none" strike="noStrike" dirty="0">
                          <a:solidFill>
                            <a:srgbClr val="000000"/>
                          </a:solidFill>
                          <a:effectLst/>
                          <a:latin typeface="Calibri" panose="020F0502020204030204" pitchFamily="34" charset="0"/>
                        </a:rPr>
                        <a:t> </a:t>
                      </a:r>
                    </a:p>
                  </a:txBody>
                  <a:tcPr marL="8238" marR="8238" marT="8238"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r>
                        <a:rPr lang="en-GB" sz="1000" b="0" i="0" u="none" strike="noStrike" dirty="0">
                          <a:solidFill>
                            <a:srgbClr val="000000"/>
                          </a:solidFill>
                          <a:effectLst/>
                          <a:latin typeface="Calibri" panose="020F0502020204030204" pitchFamily="34" charset="0"/>
                        </a:rPr>
                        <a:t> </a:t>
                      </a:r>
                    </a:p>
                  </a:txBody>
                  <a:tcPr marL="8238" marR="8238" marT="8238"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r>
                        <a:rPr lang="en-GB" sz="1000" b="0" i="0" u="none" strike="noStrike" dirty="0">
                          <a:solidFill>
                            <a:srgbClr val="000000"/>
                          </a:solidFill>
                          <a:effectLst/>
                          <a:latin typeface="Calibri" panose="020F0502020204030204" pitchFamily="34" charset="0"/>
                        </a:rPr>
                        <a:t> </a:t>
                      </a:r>
                    </a:p>
                  </a:txBody>
                  <a:tcPr marL="8238" marR="8238" marT="8238"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r>
                        <a:rPr lang="en-GB" sz="1000" b="0" i="0" u="none" strike="noStrike" dirty="0">
                          <a:solidFill>
                            <a:srgbClr val="000000"/>
                          </a:solidFill>
                          <a:effectLst/>
                          <a:latin typeface="Calibri" panose="020F0502020204030204" pitchFamily="34" charset="0"/>
                        </a:rPr>
                        <a:t> </a:t>
                      </a:r>
                    </a:p>
                  </a:txBody>
                  <a:tcPr marL="8238" marR="8238" marT="8238"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r>
                        <a:rPr lang="en-GB" sz="1000" b="0" i="0" u="none" strike="noStrike" dirty="0">
                          <a:solidFill>
                            <a:srgbClr val="000000"/>
                          </a:solidFill>
                          <a:effectLst/>
                          <a:latin typeface="Calibri" panose="020F0502020204030204" pitchFamily="34" charset="0"/>
                        </a:rPr>
                        <a:t> </a:t>
                      </a:r>
                    </a:p>
                  </a:txBody>
                  <a:tcPr marL="8238" marR="8238" marT="8238" marB="0" anchor="b">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71508106"/>
                  </a:ext>
                </a:extLst>
              </a:tr>
            </a:tbl>
          </a:graphicData>
        </a:graphic>
      </p:graphicFrame>
    </p:spTree>
    <p:extLst>
      <p:ext uri="{BB962C8B-B14F-4D97-AF65-F5344CB8AC3E}">
        <p14:creationId xmlns:p14="http://schemas.microsoft.com/office/powerpoint/2010/main" val="41315819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34D1A7-DCDD-6F64-9F02-A828FACFCEE0}"/>
              </a:ext>
            </a:extLst>
          </p:cNvPr>
          <p:cNvSpPr>
            <a:spLocks noGrp="1"/>
          </p:cNvSpPr>
          <p:nvPr>
            <p:ph type="title"/>
          </p:nvPr>
        </p:nvSpPr>
        <p:spPr/>
        <p:txBody>
          <a:bodyPr/>
          <a:lstStyle/>
          <a:p>
            <a:r>
              <a:rPr lang="en-GB" dirty="0">
                <a:solidFill>
                  <a:schemeClr val="tx1"/>
                </a:solidFill>
              </a:rPr>
              <a:t>Community Benefits of an AGP</a:t>
            </a:r>
          </a:p>
        </p:txBody>
      </p:sp>
      <p:sp>
        <p:nvSpPr>
          <p:cNvPr id="3" name="Content Placeholder 2">
            <a:extLst>
              <a:ext uri="{FF2B5EF4-FFF2-40B4-BE49-F238E27FC236}">
                <a16:creationId xmlns:a16="http://schemas.microsoft.com/office/drawing/2014/main" id="{8924803F-2F94-B959-11BA-62FE65DF4F3D}"/>
              </a:ext>
            </a:extLst>
          </p:cNvPr>
          <p:cNvSpPr>
            <a:spLocks noGrp="1"/>
          </p:cNvSpPr>
          <p:nvPr>
            <p:ph idx="1"/>
          </p:nvPr>
        </p:nvSpPr>
        <p:spPr>
          <a:xfrm>
            <a:off x="571500" y="2148590"/>
            <a:ext cx="7886701" cy="4413825"/>
          </a:xfrm>
        </p:spPr>
        <p:txBody>
          <a:bodyPr/>
          <a:lstStyle/>
          <a:p>
            <a:pPr marL="342900" indent="-342900">
              <a:lnSpc>
                <a:spcPct val="107000"/>
              </a:lnSpc>
              <a:spcAft>
                <a:spcPts val="800"/>
              </a:spcAft>
              <a:buFont typeface="Symbol" panose="05050102010706020507" pitchFamily="18" charset="2"/>
              <a:buChar char=""/>
            </a:pPr>
            <a:r>
              <a:rPr lang="en-GB" sz="2000" b="1" dirty="0">
                <a:latin typeface="Calibri" panose="020F0502020204030204" pitchFamily="34" charset="0"/>
                <a:cs typeface="Times New Roman" panose="02020603050405020304" pitchFamily="18" charset="0"/>
              </a:rPr>
              <a:t>Sustaining an historic site for football and other sports making it fit for the future, and retaining the green space</a:t>
            </a:r>
          </a:p>
          <a:p>
            <a:pPr marL="342900" indent="-342900">
              <a:lnSpc>
                <a:spcPct val="107000"/>
              </a:lnSpc>
              <a:spcAft>
                <a:spcPts val="800"/>
              </a:spcAft>
              <a:buFont typeface="Symbol" panose="05050102010706020507" pitchFamily="18" charset="2"/>
              <a:buChar char=""/>
            </a:pPr>
            <a:r>
              <a:rPr lang="en-GB" sz="2000" b="1" dirty="0">
                <a:latin typeface="Calibri" panose="020F0502020204030204" pitchFamily="34" charset="0"/>
                <a:cs typeface="Times New Roman" panose="02020603050405020304" pitchFamily="18" charset="0"/>
              </a:rPr>
              <a:t>A facility that can be used year-round by people of all ages</a:t>
            </a:r>
          </a:p>
          <a:p>
            <a:pPr marL="342900" indent="-342900">
              <a:lnSpc>
                <a:spcPct val="107000"/>
              </a:lnSpc>
              <a:spcAft>
                <a:spcPts val="800"/>
              </a:spcAft>
              <a:buFont typeface="Symbol" panose="05050102010706020507" pitchFamily="18" charset="2"/>
              <a:buChar char=""/>
            </a:pPr>
            <a:r>
              <a:rPr lang="en-GB" sz="2000" b="1" dirty="0">
                <a:latin typeface="Calibri" panose="020F0502020204030204" pitchFamily="34" charset="0"/>
                <a:cs typeface="Times New Roman" panose="02020603050405020304" pitchFamily="18" charset="0"/>
              </a:rPr>
              <a:t>Physical and mental health benefits for all participants</a:t>
            </a:r>
          </a:p>
          <a:p>
            <a:pPr marL="342900" indent="-342900">
              <a:lnSpc>
                <a:spcPct val="107000"/>
              </a:lnSpc>
              <a:spcAft>
                <a:spcPts val="800"/>
              </a:spcAft>
              <a:buFont typeface="Symbol" panose="05050102010706020507" pitchFamily="18" charset="2"/>
              <a:buChar char=""/>
            </a:pPr>
            <a:r>
              <a:rPr lang="en-GB" sz="2000" b="1" dirty="0">
                <a:latin typeface="Calibri" panose="020F0502020204030204" pitchFamily="34" charset="0"/>
                <a:cs typeface="Times New Roman" panose="02020603050405020304" pitchFamily="18" charset="0"/>
              </a:rPr>
              <a:t>Function spaces, hall and bar to rent for events like Weddings and Parties</a:t>
            </a:r>
          </a:p>
          <a:p>
            <a:pPr marL="342900" indent="-342900">
              <a:lnSpc>
                <a:spcPct val="107000"/>
              </a:lnSpc>
              <a:spcAft>
                <a:spcPts val="800"/>
              </a:spcAft>
              <a:buFont typeface="Symbol" panose="05050102010706020507" pitchFamily="18" charset="2"/>
              <a:buChar char=""/>
            </a:pPr>
            <a:r>
              <a:rPr lang="en-GB" sz="2000" b="1" dirty="0">
                <a:latin typeface="Calibri" panose="020F0502020204030204" pitchFamily="34" charset="0"/>
                <a:cs typeface="Times New Roman" panose="02020603050405020304" pitchFamily="18" charset="0"/>
              </a:rPr>
              <a:t>Landscaping and biodiversity making the site more attractive to visit and walk around</a:t>
            </a:r>
          </a:p>
          <a:p>
            <a:pPr marL="342900" indent="-342900">
              <a:lnSpc>
                <a:spcPct val="107000"/>
              </a:lnSpc>
              <a:spcAft>
                <a:spcPts val="800"/>
              </a:spcAft>
              <a:buFont typeface="Symbol" panose="05050102010706020507" pitchFamily="18" charset="2"/>
              <a:buChar char=""/>
            </a:pPr>
            <a:r>
              <a:rPr lang="en-GB" sz="2000" b="1" dirty="0">
                <a:latin typeface="Calibri" panose="020F0502020204030204" pitchFamily="34" charset="0"/>
                <a:cs typeface="Times New Roman" panose="02020603050405020304" pitchFamily="18" charset="0"/>
              </a:rPr>
              <a:t>New LED flood lights which are more focused and environmentally friendly</a:t>
            </a:r>
          </a:p>
          <a:p>
            <a:pPr marL="342900" indent="-342900">
              <a:lnSpc>
                <a:spcPct val="107000"/>
              </a:lnSpc>
              <a:spcAft>
                <a:spcPts val="800"/>
              </a:spcAft>
              <a:buFont typeface="Symbol" panose="05050102010706020507" pitchFamily="18" charset="2"/>
              <a:buChar char=""/>
            </a:pPr>
            <a:r>
              <a:rPr lang="en-GB" sz="2000" b="1" dirty="0">
                <a:latin typeface="Calibri" panose="020F0502020204030204" pitchFamily="34" charset="0"/>
                <a:cs typeface="Times New Roman" panose="02020603050405020304" pitchFamily="18" charset="0"/>
              </a:rPr>
              <a:t>Secure bicycle storage for users and visitors</a:t>
            </a:r>
            <a:endParaRPr lang="en-GB" sz="1800" b="1" dirty="0">
              <a:latin typeface="Calibri" panose="020F050202020403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680A3424-16C5-97E9-BA51-63C7CE3AF982}"/>
              </a:ext>
            </a:extLst>
          </p:cNvPr>
          <p:cNvSpPr>
            <a:spLocks noGrp="1"/>
          </p:cNvSpPr>
          <p:nvPr>
            <p:ph type="sldNum" sz="quarter" idx="12"/>
          </p:nvPr>
        </p:nvSpPr>
        <p:spPr/>
        <p:txBody>
          <a:bodyPr/>
          <a:lstStyle/>
          <a:p>
            <a:fld id="{E657D8A2-2FBD-4345-91A6-A0F50BA7A5D6}" type="slidenum">
              <a:rPr lang="en-US" smtClean="0"/>
              <a:pPr/>
              <a:t>11</a:t>
            </a:fld>
            <a:endParaRPr lang="en-US" dirty="0"/>
          </a:p>
        </p:txBody>
      </p:sp>
    </p:spTree>
    <p:extLst>
      <p:ext uri="{BB962C8B-B14F-4D97-AF65-F5344CB8AC3E}">
        <p14:creationId xmlns:p14="http://schemas.microsoft.com/office/powerpoint/2010/main" val="15895439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48FE20-AB18-4FC1-F4DB-F6E745AB7BA4}"/>
              </a:ext>
            </a:extLst>
          </p:cNvPr>
          <p:cNvSpPr>
            <a:spLocks noGrp="1"/>
          </p:cNvSpPr>
          <p:nvPr>
            <p:ph type="title"/>
          </p:nvPr>
        </p:nvSpPr>
        <p:spPr>
          <a:xfrm>
            <a:off x="685799" y="1205514"/>
            <a:ext cx="7886701" cy="1004400"/>
          </a:xfrm>
        </p:spPr>
        <p:txBody>
          <a:bodyPr/>
          <a:lstStyle/>
          <a:p>
            <a:r>
              <a:rPr lang="en-GB" dirty="0">
                <a:solidFill>
                  <a:schemeClr val="tx1"/>
                </a:solidFill>
              </a:rPr>
              <a:t>Teenage Substance Misuse</a:t>
            </a:r>
            <a:br>
              <a:rPr lang="en-GB" dirty="0">
                <a:solidFill>
                  <a:schemeClr val="tx1"/>
                </a:solidFill>
              </a:rPr>
            </a:br>
            <a:r>
              <a:rPr lang="en-GB" sz="2000" dirty="0">
                <a:solidFill>
                  <a:schemeClr val="tx1"/>
                </a:solidFill>
              </a:rPr>
              <a:t>Lessons from Iceland</a:t>
            </a:r>
            <a:endParaRPr lang="en-GB" dirty="0">
              <a:solidFill>
                <a:schemeClr val="tx1"/>
              </a:solidFill>
            </a:endParaRPr>
          </a:p>
        </p:txBody>
      </p:sp>
      <p:pic>
        <p:nvPicPr>
          <p:cNvPr id="6" name="Content Placeholder 5">
            <a:extLst>
              <a:ext uri="{FF2B5EF4-FFF2-40B4-BE49-F238E27FC236}">
                <a16:creationId xmlns:a16="http://schemas.microsoft.com/office/drawing/2014/main" id="{F8871652-BA7D-1D76-7D1D-63A63D01A39B}"/>
              </a:ext>
            </a:extLst>
          </p:cNvPr>
          <p:cNvPicPr>
            <a:picLocks noGrp="1" noChangeAspect="1"/>
          </p:cNvPicPr>
          <p:nvPr>
            <p:ph idx="1"/>
          </p:nvPr>
        </p:nvPicPr>
        <p:blipFill>
          <a:blip r:embed="rId3"/>
          <a:stretch>
            <a:fillRect/>
          </a:stretch>
        </p:blipFill>
        <p:spPr>
          <a:xfrm>
            <a:off x="685799" y="2333900"/>
            <a:ext cx="5460313" cy="3648445"/>
          </a:xfrm>
        </p:spPr>
      </p:pic>
      <p:sp>
        <p:nvSpPr>
          <p:cNvPr id="4" name="Slide Number Placeholder 3">
            <a:extLst>
              <a:ext uri="{FF2B5EF4-FFF2-40B4-BE49-F238E27FC236}">
                <a16:creationId xmlns:a16="http://schemas.microsoft.com/office/drawing/2014/main" id="{AA7BADC3-E56A-E681-79F9-D516FFCE3197}"/>
              </a:ext>
            </a:extLst>
          </p:cNvPr>
          <p:cNvSpPr>
            <a:spLocks noGrp="1"/>
          </p:cNvSpPr>
          <p:nvPr>
            <p:ph type="sldNum" sz="quarter" idx="12"/>
          </p:nvPr>
        </p:nvSpPr>
        <p:spPr/>
        <p:txBody>
          <a:bodyPr/>
          <a:lstStyle/>
          <a:p>
            <a:fld id="{E657D8A2-2FBD-4345-91A6-A0F50BA7A5D6}" type="slidenum">
              <a:rPr lang="en-US" smtClean="0"/>
              <a:pPr/>
              <a:t>12</a:t>
            </a:fld>
            <a:endParaRPr lang="en-US" dirty="0"/>
          </a:p>
        </p:txBody>
      </p:sp>
      <p:sp>
        <p:nvSpPr>
          <p:cNvPr id="7" name="TextBox 6">
            <a:extLst>
              <a:ext uri="{FF2B5EF4-FFF2-40B4-BE49-F238E27FC236}">
                <a16:creationId xmlns:a16="http://schemas.microsoft.com/office/drawing/2014/main" id="{BF148F03-A66C-C345-1561-86621AFF0BEB}"/>
              </a:ext>
            </a:extLst>
          </p:cNvPr>
          <p:cNvSpPr txBox="1"/>
          <p:nvPr/>
        </p:nvSpPr>
        <p:spPr>
          <a:xfrm>
            <a:off x="6317328" y="2358553"/>
            <a:ext cx="2826672" cy="4232505"/>
          </a:xfrm>
          <a:prstGeom prst="rect">
            <a:avLst/>
          </a:prstGeom>
          <a:noFill/>
        </p:spPr>
        <p:txBody>
          <a:bodyPr wrap="square" rtlCol="0">
            <a:spAutoFit/>
          </a:bodyPr>
          <a:lstStyle/>
          <a:p>
            <a:pPr>
              <a:lnSpc>
                <a:spcPct val="107000"/>
              </a:lnSpc>
              <a:spcAft>
                <a:spcPts val="800"/>
              </a:spcAft>
              <a:buClr>
                <a:schemeClr val="tx2"/>
              </a:buClr>
            </a:pPr>
            <a:r>
              <a:rPr lang="en-GB" sz="1600" b="1" dirty="0">
                <a:solidFill>
                  <a:schemeClr val="tx2"/>
                </a:solidFill>
                <a:latin typeface="Calibri" panose="020F0502020204030204" pitchFamily="34" charset="0"/>
                <a:cs typeface="Times New Roman" panose="02020603050405020304" pitchFamily="18" charset="0"/>
              </a:rPr>
              <a:t>Iceland has had over 20 years of success in reducing alcohol abuse and substance misuse by young people. They have gone from the bottom of the European League table to the top for alcohol and other addictions by providing out of school facilities for young people including youth clubs and especially sports facilities</a:t>
            </a:r>
            <a:r>
              <a:rPr lang="en-GB" b="1" dirty="0">
                <a:solidFill>
                  <a:schemeClr val="tx2"/>
                </a:solidFill>
                <a:latin typeface="Calibri" panose="020F0502020204030204" pitchFamily="34" charset="0"/>
                <a:cs typeface="Times New Roman" panose="02020603050405020304" pitchFamily="18" charset="0"/>
              </a:rPr>
              <a:t>. </a:t>
            </a:r>
            <a:r>
              <a:rPr lang="en-GB" sz="1600" b="1" dirty="0">
                <a:solidFill>
                  <a:schemeClr val="tx2"/>
                </a:solidFill>
                <a:latin typeface="Calibri" panose="020F0502020204030204" pitchFamily="34" charset="0"/>
                <a:cs typeface="Times New Roman" panose="02020603050405020304" pitchFamily="18" charset="0"/>
              </a:rPr>
              <a:t>This has had a positive impact on reducing levels of anti social behaviour and crime. </a:t>
            </a:r>
          </a:p>
          <a:p>
            <a:pPr>
              <a:lnSpc>
                <a:spcPct val="107000"/>
              </a:lnSpc>
              <a:spcAft>
                <a:spcPts val="800"/>
              </a:spcAft>
              <a:buClr>
                <a:schemeClr val="tx2"/>
              </a:buClr>
            </a:pPr>
            <a:r>
              <a:rPr lang="en-GB" b="1" dirty="0">
                <a:solidFill>
                  <a:schemeClr val="tx2"/>
                </a:solidFill>
                <a:latin typeface="Calibri" panose="020F0502020204030204" pitchFamily="34" charset="0"/>
                <a:cs typeface="Times New Roman" panose="02020603050405020304" pitchFamily="18" charset="0"/>
              </a:rPr>
              <a:t> </a:t>
            </a:r>
          </a:p>
        </p:txBody>
      </p:sp>
    </p:spTree>
    <p:extLst>
      <p:ext uri="{BB962C8B-B14F-4D97-AF65-F5344CB8AC3E}">
        <p14:creationId xmlns:p14="http://schemas.microsoft.com/office/powerpoint/2010/main" val="21594519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D2B3C0-24FB-6BF2-111D-E853886EC6B3}"/>
              </a:ext>
            </a:extLst>
          </p:cNvPr>
          <p:cNvSpPr>
            <a:spLocks noGrp="1"/>
          </p:cNvSpPr>
          <p:nvPr>
            <p:ph type="title"/>
          </p:nvPr>
        </p:nvSpPr>
        <p:spPr/>
        <p:txBody>
          <a:bodyPr/>
          <a:lstStyle/>
          <a:p>
            <a:r>
              <a:rPr lang="en-GB" dirty="0">
                <a:solidFill>
                  <a:schemeClr val="tx1"/>
                </a:solidFill>
              </a:rPr>
              <a:t>Pre-planning report</a:t>
            </a:r>
          </a:p>
        </p:txBody>
      </p:sp>
      <p:sp>
        <p:nvSpPr>
          <p:cNvPr id="3" name="Content Placeholder 2">
            <a:extLst>
              <a:ext uri="{FF2B5EF4-FFF2-40B4-BE49-F238E27FC236}">
                <a16:creationId xmlns:a16="http://schemas.microsoft.com/office/drawing/2014/main" id="{ED6FF408-9F16-386B-3941-F231BE32A596}"/>
              </a:ext>
            </a:extLst>
          </p:cNvPr>
          <p:cNvSpPr>
            <a:spLocks noGrp="1"/>
          </p:cNvSpPr>
          <p:nvPr>
            <p:ph idx="1"/>
          </p:nvPr>
        </p:nvSpPr>
        <p:spPr/>
        <p:txBody>
          <a:bodyPr/>
          <a:lstStyle/>
          <a:p>
            <a:r>
              <a:rPr lang="en-GB" dirty="0"/>
              <a:t>Appearance and Landscaping </a:t>
            </a:r>
          </a:p>
          <a:p>
            <a:pPr lvl="1"/>
            <a:r>
              <a:rPr lang="en-GB" dirty="0"/>
              <a:t>Including TPOs</a:t>
            </a:r>
          </a:p>
          <a:p>
            <a:r>
              <a:rPr lang="en-GB" dirty="0"/>
              <a:t>Amenity Impacts – Neighbourhood considerations</a:t>
            </a:r>
          </a:p>
          <a:p>
            <a:r>
              <a:rPr lang="en-GB" dirty="0"/>
              <a:t>Highways Impacts – Neighbourhood considerations</a:t>
            </a:r>
          </a:p>
          <a:p>
            <a:r>
              <a:rPr lang="en-GB" dirty="0"/>
              <a:t>Flood Risk and Drainage</a:t>
            </a:r>
          </a:p>
          <a:p>
            <a:r>
              <a:rPr lang="en-GB" dirty="0"/>
              <a:t>Ecology</a:t>
            </a:r>
          </a:p>
          <a:p>
            <a:r>
              <a:rPr lang="en-GB" dirty="0"/>
              <a:t>Water Neutrality</a:t>
            </a:r>
          </a:p>
          <a:p>
            <a:r>
              <a:rPr lang="en-GB" dirty="0"/>
              <a:t>CIL </a:t>
            </a:r>
          </a:p>
        </p:txBody>
      </p:sp>
      <p:sp>
        <p:nvSpPr>
          <p:cNvPr id="4" name="Slide Number Placeholder 3">
            <a:extLst>
              <a:ext uri="{FF2B5EF4-FFF2-40B4-BE49-F238E27FC236}">
                <a16:creationId xmlns:a16="http://schemas.microsoft.com/office/drawing/2014/main" id="{090AF03B-A442-622F-3BCC-C4BB7621BFF5}"/>
              </a:ext>
            </a:extLst>
          </p:cNvPr>
          <p:cNvSpPr>
            <a:spLocks noGrp="1"/>
          </p:cNvSpPr>
          <p:nvPr>
            <p:ph type="sldNum" sz="quarter" idx="12"/>
          </p:nvPr>
        </p:nvSpPr>
        <p:spPr/>
        <p:txBody>
          <a:bodyPr/>
          <a:lstStyle/>
          <a:p>
            <a:fld id="{E657D8A2-2FBD-4345-91A6-A0F50BA7A5D6}" type="slidenum">
              <a:rPr lang="en-US" smtClean="0"/>
              <a:pPr/>
              <a:t>13</a:t>
            </a:fld>
            <a:endParaRPr lang="en-US" dirty="0"/>
          </a:p>
        </p:txBody>
      </p:sp>
    </p:spTree>
    <p:extLst>
      <p:ext uri="{BB962C8B-B14F-4D97-AF65-F5344CB8AC3E}">
        <p14:creationId xmlns:p14="http://schemas.microsoft.com/office/powerpoint/2010/main" val="141570213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326926-87F5-44F5-803E-9617BB92C4A6}"/>
              </a:ext>
            </a:extLst>
          </p:cNvPr>
          <p:cNvSpPr>
            <a:spLocks noGrp="1"/>
          </p:cNvSpPr>
          <p:nvPr>
            <p:ph type="title"/>
          </p:nvPr>
        </p:nvSpPr>
        <p:spPr/>
        <p:txBody>
          <a:bodyPr/>
          <a:lstStyle/>
          <a:p>
            <a:r>
              <a:rPr lang="en-GB" dirty="0">
                <a:solidFill>
                  <a:schemeClr val="tx1"/>
                </a:solidFill>
              </a:rPr>
              <a:t>Agenda</a:t>
            </a:r>
          </a:p>
        </p:txBody>
      </p:sp>
      <p:sp>
        <p:nvSpPr>
          <p:cNvPr id="3" name="Content Placeholder 2">
            <a:extLst>
              <a:ext uri="{FF2B5EF4-FFF2-40B4-BE49-F238E27FC236}">
                <a16:creationId xmlns:a16="http://schemas.microsoft.com/office/drawing/2014/main" id="{2F7994D1-CA5D-4574-8BC2-EF022ACCD721}"/>
              </a:ext>
            </a:extLst>
          </p:cNvPr>
          <p:cNvSpPr>
            <a:spLocks noGrp="1"/>
          </p:cNvSpPr>
          <p:nvPr>
            <p:ph idx="1"/>
          </p:nvPr>
        </p:nvSpPr>
        <p:spPr>
          <a:xfrm>
            <a:off x="685799" y="2318400"/>
            <a:ext cx="7886701" cy="3462468"/>
          </a:xfrm>
        </p:spPr>
        <p:txBody>
          <a:bodyPr/>
          <a:lstStyle/>
          <a:p>
            <a:pPr>
              <a:buFont typeface="Arial" panose="020B0604020202020204" pitchFamily="34" charset="0"/>
              <a:buChar char="•"/>
            </a:pPr>
            <a:r>
              <a:rPr lang="en-GB" sz="2000" dirty="0">
                <a:solidFill>
                  <a:schemeClr val="bg1">
                    <a:lumMod val="65000"/>
                  </a:schemeClr>
                </a:solidFill>
              </a:rPr>
              <a:t>Welcome &amp; introductions</a:t>
            </a:r>
          </a:p>
          <a:p>
            <a:pPr>
              <a:buFont typeface="Arial" panose="020B0604020202020204" pitchFamily="34" charset="0"/>
              <a:buChar char="•"/>
            </a:pPr>
            <a:r>
              <a:rPr lang="en-GB" sz="2000" dirty="0">
                <a:solidFill>
                  <a:schemeClr val="bg1">
                    <a:lumMod val="65000"/>
                  </a:schemeClr>
                </a:solidFill>
              </a:rPr>
              <a:t>AGP Project vision, participation, &amp; reach</a:t>
            </a:r>
          </a:p>
          <a:p>
            <a:pPr>
              <a:buFont typeface="Arial" panose="020B0604020202020204" pitchFamily="34" charset="0"/>
              <a:buChar char="•"/>
            </a:pPr>
            <a:r>
              <a:rPr lang="en-GB" sz="2000" dirty="0">
                <a:solidFill>
                  <a:schemeClr val="bg1">
                    <a:lumMod val="65000"/>
                  </a:schemeClr>
                </a:solidFill>
              </a:rPr>
              <a:t>Project plans, timescale, financing, community benefits</a:t>
            </a:r>
          </a:p>
          <a:p>
            <a:pPr>
              <a:buFont typeface="Arial" panose="020B0604020202020204" pitchFamily="34" charset="0"/>
              <a:buChar char="•"/>
            </a:pPr>
            <a:r>
              <a:rPr lang="en-GB" sz="2000" dirty="0">
                <a:solidFill>
                  <a:schemeClr val="bg1">
                    <a:lumMod val="65000"/>
                  </a:schemeClr>
                </a:solidFill>
              </a:rPr>
              <a:t>Pre-planning report</a:t>
            </a:r>
          </a:p>
          <a:p>
            <a:pPr>
              <a:buFont typeface="Arial" panose="020B0604020202020204" pitchFamily="34" charset="0"/>
              <a:buChar char="•"/>
            </a:pPr>
            <a:r>
              <a:rPr lang="en-GB" sz="2000" dirty="0">
                <a:solidFill>
                  <a:schemeClr val="tx1"/>
                </a:solidFill>
              </a:rPr>
              <a:t>Pitch / ground walk about</a:t>
            </a:r>
          </a:p>
          <a:p>
            <a:pPr>
              <a:buFont typeface="Arial" panose="020B0604020202020204" pitchFamily="34" charset="0"/>
              <a:buChar char="•"/>
            </a:pPr>
            <a:r>
              <a:rPr lang="en-GB" sz="2000" dirty="0">
                <a:solidFill>
                  <a:schemeClr val="tx1"/>
                </a:solidFill>
              </a:rPr>
              <a:t>Further Q&amp;A</a:t>
            </a:r>
          </a:p>
          <a:p>
            <a:pPr>
              <a:buFont typeface="Arial" panose="020B0604020202020204" pitchFamily="34" charset="0"/>
              <a:buChar char="•"/>
            </a:pPr>
            <a:r>
              <a:rPr lang="en-GB" sz="2000" dirty="0">
                <a:solidFill>
                  <a:schemeClr val="tx1"/>
                </a:solidFill>
              </a:rPr>
              <a:t>Summary and wrap up </a:t>
            </a:r>
            <a:endParaRPr lang="en-GB" dirty="0">
              <a:solidFill>
                <a:schemeClr val="tx1"/>
              </a:solidFill>
            </a:endParaRPr>
          </a:p>
        </p:txBody>
      </p:sp>
      <p:sp>
        <p:nvSpPr>
          <p:cNvPr id="4" name="Slide Number Placeholder 3">
            <a:extLst>
              <a:ext uri="{FF2B5EF4-FFF2-40B4-BE49-F238E27FC236}">
                <a16:creationId xmlns:a16="http://schemas.microsoft.com/office/drawing/2014/main" id="{949537C7-CDCB-4B40-9304-D98A725FB1F1}"/>
              </a:ext>
            </a:extLst>
          </p:cNvPr>
          <p:cNvSpPr>
            <a:spLocks noGrp="1"/>
          </p:cNvSpPr>
          <p:nvPr>
            <p:ph type="sldNum" sz="quarter" idx="12"/>
          </p:nvPr>
        </p:nvSpPr>
        <p:spPr/>
        <p:txBody>
          <a:bodyPr/>
          <a:lstStyle/>
          <a:p>
            <a:fld id="{E657D8A2-2FBD-4345-91A6-A0F50BA7A5D6}" type="slidenum">
              <a:rPr lang="en-US" smtClean="0"/>
              <a:pPr/>
              <a:t>14</a:t>
            </a:fld>
            <a:endParaRPr lang="en-US" dirty="0"/>
          </a:p>
        </p:txBody>
      </p:sp>
    </p:spTree>
    <p:extLst>
      <p:ext uri="{BB962C8B-B14F-4D97-AF65-F5344CB8AC3E}">
        <p14:creationId xmlns:p14="http://schemas.microsoft.com/office/powerpoint/2010/main" val="374850935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3FD55B-EAE1-003C-F82F-D58EA5AAA059}"/>
              </a:ext>
            </a:extLst>
          </p:cNvPr>
          <p:cNvSpPr>
            <a:spLocks noGrp="1"/>
          </p:cNvSpPr>
          <p:nvPr>
            <p:ph type="title"/>
          </p:nvPr>
        </p:nvSpPr>
        <p:spPr/>
        <p:txBody>
          <a:bodyPr/>
          <a:lstStyle/>
          <a:p>
            <a:r>
              <a:rPr lang="en-GB" dirty="0">
                <a:solidFill>
                  <a:schemeClr val="tx1"/>
                </a:solidFill>
              </a:rPr>
              <a:t>Summary and wrap up</a:t>
            </a:r>
          </a:p>
        </p:txBody>
      </p:sp>
      <p:sp>
        <p:nvSpPr>
          <p:cNvPr id="4" name="Slide Number Placeholder 3">
            <a:extLst>
              <a:ext uri="{FF2B5EF4-FFF2-40B4-BE49-F238E27FC236}">
                <a16:creationId xmlns:a16="http://schemas.microsoft.com/office/drawing/2014/main" id="{8F6D77DF-597F-DF5D-AA0B-9CD53EE33CA9}"/>
              </a:ext>
            </a:extLst>
          </p:cNvPr>
          <p:cNvSpPr>
            <a:spLocks noGrp="1"/>
          </p:cNvSpPr>
          <p:nvPr>
            <p:ph type="sldNum" sz="quarter" idx="12"/>
          </p:nvPr>
        </p:nvSpPr>
        <p:spPr/>
        <p:txBody>
          <a:bodyPr/>
          <a:lstStyle/>
          <a:p>
            <a:fld id="{E657D8A2-2FBD-4345-91A6-A0F50BA7A5D6}" type="slidenum">
              <a:rPr lang="en-US" smtClean="0"/>
              <a:pPr/>
              <a:t>15</a:t>
            </a:fld>
            <a:endParaRPr lang="en-US" dirty="0"/>
          </a:p>
        </p:txBody>
      </p:sp>
      <p:sp>
        <p:nvSpPr>
          <p:cNvPr id="6" name="Content Placeholder 5">
            <a:extLst>
              <a:ext uri="{FF2B5EF4-FFF2-40B4-BE49-F238E27FC236}">
                <a16:creationId xmlns:a16="http://schemas.microsoft.com/office/drawing/2014/main" id="{2BA7A5B4-7A11-EA19-DCB2-C2E4AF67B788}"/>
              </a:ext>
            </a:extLst>
          </p:cNvPr>
          <p:cNvSpPr>
            <a:spLocks noGrp="1"/>
          </p:cNvSpPr>
          <p:nvPr>
            <p:ph idx="1"/>
          </p:nvPr>
        </p:nvSpPr>
        <p:spPr>
          <a:xfrm>
            <a:off x="304842" y="2189388"/>
            <a:ext cx="8368665" cy="3812400"/>
          </a:xfrm>
        </p:spPr>
        <p:txBody>
          <a:bodyPr/>
          <a:lstStyle/>
          <a:p>
            <a:r>
              <a:rPr lang="en-GB" sz="1600" dirty="0"/>
              <a:t>Letters of support received from several partner clubs</a:t>
            </a:r>
          </a:p>
          <a:p>
            <a:endParaRPr lang="en-GB" dirty="0"/>
          </a:p>
          <a:p>
            <a:endParaRPr lang="en-GB" dirty="0"/>
          </a:p>
        </p:txBody>
      </p:sp>
      <p:pic>
        <p:nvPicPr>
          <p:cNvPr id="10" name="Picture 9" descr="Logo&#10;&#10;Description automatically generated">
            <a:extLst>
              <a:ext uri="{FF2B5EF4-FFF2-40B4-BE49-F238E27FC236}">
                <a16:creationId xmlns:a16="http://schemas.microsoft.com/office/drawing/2014/main" id="{9DBE5E1F-CD94-DEA3-5CFA-FCB9DEECFF6D}"/>
              </a:ext>
            </a:extLst>
          </p:cNvPr>
          <p:cNvPicPr>
            <a:picLocks noChangeAspect="1"/>
          </p:cNvPicPr>
          <p:nvPr/>
        </p:nvPicPr>
        <p:blipFill>
          <a:blip r:embed="rId2"/>
          <a:stretch>
            <a:fillRect/>
          </a:stretch>
        </p:blipFill>
        <p:spPr>
          <a:xfrm>
            <a:off x="464181" y="2675457"/>
            <a:ext cx="1182606" cy="1182606"/>
          </a:xfrm>
          <a:prstGeom prst="rect">
            <a:avLst/>
          </a:prstGeom>
        </p:spPr>
      </p:pic>
      <p:pic>
        <p:nvPicPr>
          <p:cNvPr id="1026" name="Picture 2" descr="Inline image">
            <a:extLst>
              <a:ext uri="{FF2B5EF4-FFF2-40B4-BE49-F238E27FC236}">
                <a16:creationId xmlns:a16="http://schemas.microsoft.com/office/drawing/2014/main" id="{CFC25494-93DE-B421-A967-B9AA9E20F64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620" t="3556" r="3170" b="5701"/>
          <a:stretch/>
        </p:blipFill>
        <p:spPr bwMode="auto">
          <a:xfrm>
            <a:off x="6589464" y="4563051"/>
            <a:ext cx="1488500" cy="14809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3" descr="Inline image">
            <a:extLst>
              <a:ext uri="{FF2B5EF4-FFF2-40B4-BE49-F238E27FC236}">
                <a16:creationId xmlns:a16="http://schemas.microsoft.com/office/drawing/2014/main" id="{C961AB45-30A0-D282-7A6F-0CF4666013D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12930" y="4605218"/>
            <a:ext cx="1541486" cy="14809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 name="Picture 4" descr="Inline image">
            <a:extLst>
              <a:ext uri="{FF2B5EF4-FFF2-40B4-BE49-F238E27FC236}">
                <a16:creationId xmlns:a16="http://schemas.microsoft.com/office/drawing/2014/main" id="{7EADA19F-D18E-9655-14B6-7485D0CDCE5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59157" y="2706453"/>
            <a:ext cx="1286011" cy="1202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a:extLst>
              <a:ext uri="{FF2B5EF4-FFF2-40B4-BE49-F238E27FC236}">
                <a16:creationId xmlns:a16="http://schemas.microsoft.com/office/drawing/2014/main" id="{5C2238E9-761A-2B5C-7D61-624B7E897FBE}"/>
              </a:ext>
            </a:extLst>
          </p:cNvPr>
          <p:cNvSpPr txBox="1"/>
          <p:nvPr/>
        </p:nvSpPr>
        <p:spPr>
          <a:xfrm>
            <a:off x="4399013" y="3802900"/>
            <a:ext cx="3679212" cy="411908"/>
          </a:xfrm>
          <a:prstGeom prst="rect">
            <a:avLst/>
          </a:prstGeom>
          <a:noFill/>
        </p:spPr>
        <p:txBody>
          <a:bodyPr wrap="none" rtlCol="0">
            <a:spAutoFit/>
          </a:bodyPr>
          <a:lstStyle/>
          <a:p>
            <a:pPr>
              <a:lnSpc>
                <a:spcPct val="150000"/>
              </a:lnSpc>
            </a:pPr>
            <a:r>
              <a:rPr lang="en-GB" sz="1600" b="1" dirty="0">
                <a:solidFill>
                  <a:schemeClr val="tx2"/>
                </a:solidFill>
              </a:rPr>
              <a:t>We expect more will follow….</a:t>
            </a:r>
          </a:p>
        </p:txBody>
      </p:sp>
      <p:pic>
        <p:nvPicPr>
          <p:cNvPr id="12" name="Picture 11">
            <a:extLst>
              <a:ext uri="{FF2B5EF4-FFF2-40B4-BE49-F238E27FC236}">
                <a16:creationId xmlns:a16="http://schemas.microsoft.com/office/drawing/2014/main" id="{5D634489-4762-362A-A360-6AAFB361D3D1}"/>
              </a:ext>
            </a:extLst>
          </p:cNvPr>
          <p:cNvPicPr>
            <a:picLocks noChangeAspect="1"/>
          </p:cNvPicPr>
          <p:nvPr/>
        </p:nvPicPr>
        <p:blipFill>
          <a:blip r:embed="rId6"/>
          <a:stretch>
            <a:fillRect/>
          </a:stretch>
        </p:blipFill>
        <p:spPr>
          <a:xfrm>
            <a:off x="5718619" y="271194"/>
            <a:ext cx="1365622" cy="1371719"/>
          </a:xfrm>
          <a:prstGeom prst="rect">
            <a:avLst/>
          </a:prstGeom>
        </p:spPr>
      </p:pic>
      <p:pic>
        <p:nvPicPr>
          <p:cNvPr id="5" name="Picture 4">
            <a:extLst>
              <a:ext uri="{FF2B5EF4-FFF2-40B4-BE49-F238E27FC236}">
                <a16:creationId xmlns:a16="http://schemas.microsoft.com/office/drawing/2014/main" id="{1927ECD6-A9A7-E166-5DBF-6DCBDF58052E}"/>
              </a:ext>
            </a:extLst>
          </p:cNvPr>
          <p:cNvPicPr>
            <a:picLocks noChangeAspect="1"/>
          </p:cNvPicPr>
          <p:nvPr/>
        </p:nvPicPr>
        <p:blipFill>
          <a:blip r:embed="rId7"/>
          <a:stretch>
            <a:fillRect/>
          </a:stretch>
        </p:blipFill>
        <p:spPr>
          <a:xfrm>
            <a:off x="522163" y="4092451"/>
            <a:ext cx="1127661" cy="1605816"/>
          </a:xfrm>
          <a:prstGeom prst="rect">
            <a:avLst/>
          </a:prstGeom>
        </p:spPr>
      </p:pic>
      <p:pic>
        <p:nvPicPr>
          <p:cNvPr id="7" name="Picture 6">
            <a:extLst>
              <a:ext uri="{FF2B5EF4-FFF2-40B4-BE49-F238E27FC236}">
                <a16:creationId xmlns:a16="http://schemas.microsoft.com/office/drawing/2014/main" id="{C8CC9CD7-7480-A453-E644-84B2C095DAF1}"/>
              </a:ext>
            </a:extLst>
          </p:cNvPr>
          <p:cNvPicPr>
            <a:picLocks noChangeAspect="1"/>
          </p:cNvPicPr>
          <p:nvPr/>
        </p:nvPicPr>
        <p:blipFill>
          <a:blip r:embed="rId8"/>
          <a:stretch>
            <a:fillRect/>
          </a:stretch>
        </p:blipFill>
        <p:spPr>
          <a:xfrm>
            <a:off x="2161721" y="4139653"/>
            <a:ext cx="1127661" cy="1608652"/>
          </a:xfrm>
          <a:prstGeom prst="rect">
            <a:avLst/>
          </a:prstGeom>
        </p:spPr>
      </p:pic>
    </p:spTree>
    <p:extLst>
      <p:ext uri="{BB962C8B-B14F-4D97-AF65-F5344CB8AC3E}">
        <p14:creationId xmlns:p14="http://schemas.microsoft.com/office/powerpoint/2010/main" val="31220556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BEE965-05E3-71FB-89D0-79C92199E3D9}"/>
              </a:ext>
            </a:extLst>
          </p:cNvPr>
          <p:cNvSpPr>
            <a:spLocks noGrp="1"/>
          </p:cNvSpPr>
          <p:nvPr>
            <p:ph type="title"/>
          </p:nvPr>
        </p:nvSpPr>
        <p:spPr/>
        <p:txBody>
          <a:bodyPr/>
          <a:lstStyle/>
          <a:p>
            <a:r>
              <a:rPr lang="en-GB" dirty="0"/>
              <a:t>Backup</a:t>
            </a:r>
          </a:p>
        </p:txBody>
      </p:sp>
      <p:sp>
        <p:nvSpPr>
          <p:cNvPr id="3" name="Content Placeholder 2">
            <a:extLst>
              <a:ext uri="{FF2B5EF4-FFF2-40B4-BE49-F238E27FC236}">
                <a16:creationId xmlns:a16="http://schemas.microsoft.com/office/drawing/2014/main" id="{D936EDF0-9579-DEE2-8ACF-A0DD6C209FD6}"/>
              </a:ext>
            </a:extLst>
          </p:cNvPr>
          <p:cNvSpPr>
            <a:spLocks noGrp="1"/>
          </p:cNvSpPr>
          <p:nvPr>
            <p:ph idx="1"/>
          </p:nvPr>
        </p:nvSpPr>
        <p:spPr/>
        <p:txBody>
          <a:bodyPr/>
          <a:lstStyle/>
          <a:p>
            <a:endParaRPr lang="en-GB" dirty="0"/>
          </a:p>
        </p:txBody>
      </p:sp>
      <p:sp>
        <p:nvSpPr>
          <p:cNvPr id="4" name="Slide Number Placeholder 3">
            <a:extLst>
              <a:ext uri="{FF2B5EF4-FFF2-40B4-BE49-F238E27FC236}">
                <a16:creationId xmlns:a16="http://schemas.microsoft.com/office/drawing/2014/main" id="{2D4A0801-97B5-F4B8-4F1B-0B06AF9857AF}"/>
              </a:ext>
            </a:extLst>
          </p:cNvPr>
          <p:cNvSpPr>
            <a:spLocks noGrp="1"/>
          </p:cNvSpPr>
          <p:nvPr>
            <p:ph type="sldNum" sz="quarter" idx="12"/>
          </p:nvPr>
        </p:nvSpPr>
        <p:spPr/>
        <p:txBody>
          <a:bodyPr/>
          <a:lstStyle/>
          <a:p>
            <a:fld id="{E657D8A2-2FBD-4345-91A6-A0F50BA7A5D6}" type="slidenum">
              <a:rPr lang="en-US" smtClean="0"/>
              <a:pPr/>
              <a:t>16</a:t>
            </a:fld>
            <a:endParaRPr lang="en-US" dirty="0"/>
          </a:p>
        </p:txBody>
      </p:sp>
    </p:spTree>
    <p:extLst>
      <p:ext uri="{BB962C8B-B14F-4D97-AF65-F5344CB8AC3E}">
        <p14:creationId xmlns:p14="http://schemas.microsoft.com/office/powerpoint/2010/main" val="201792530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BB51D4-9633-4F34-B24E-0FB68D8CBD5B}"/>
              </a:ext>
            </a:extLst>
          </p:cNvPr>
          <p:cNvSpPr>
            <a:spLocks noGrp="1"/>
          </p:cNvSpPr>
          <p:nvPr>
            <p:ph type="title"/>
          </p:nvPr>
        </p:nvSpPr>
        <p:spPr/>
        <p:txBody>
          <a:bodyPr/>
          <a:lstStyle/>
          <a:p>
            <a:r>
              <a:rPr lang="en-GB" dirty="0"/>
              <a:t>3G AGP - Questions and Answers</a:t>
            </a:r>
          </a:p>
        </p:txBody>
      </p:sp>
      <p:sp>
        <p:nvSpPr>
          <p:cNvPr id="3" name="Content Placeholder 2">
            <a:extLst>
              <a:ext uri="{FF2B5EF4-FFF2-40B4-BE49-F238E27FC236}">
                <a16:creationId xmlns:a16="http://schemas.microsoft.com/office/drawing/2014/main" id="{F62A81A8-CBA8-4B7B-BF5B-872A1EF8A858}"/>
              </a:ext>
            </a:extLst>
          </p:cNvPr>
          <p:cNvSpPr>
            <a:spLocks noGrp="1"/>
          </p:cNvSpPr>
          <p:nvPr>
            <p:ph idx="1"/>
          </p:nvPr>
        </p:nvSpPr>
        <p:spPr>
          <a:xfrm>
            <a:off x="540504" y="2167016"/>
            <a:ext cx="7886701" cy="4413825"/>
          </a:xfrm>
        </p:spPr>
        <p:txBody>
          <a:bodyPr/>
          <a:lstStyle/>
          <a:p>
            <a:pPr marL="0" indent="0">
              <a:buNone/>
            </a:pPr>
            <a:r>
              <a:rPr lang="en-GB" b="1" dirty="0">
                <a:solidFill>
                  <a:schemeClr val="tx1"/>
                </a:solidFill>
              </a:rPr>
              <a:t>Why do we need a 3G Artificial Grass Pitch (AGP)?</a:t>
            </a:r>
          </a:p>
          <a:p>
            <a:pPr>
              <a:buFont typeface="Arial" panose="020B0604020202020204" pitchFamily="34" charset="0"/>
              <a:buChar char="•"/>
            </a:pPr>
            <a:r>
              <a:rPr lang="en-GB" dirty="0">
                <a:solidFill>
                  <a:srgbClr val="1E1E1E"/>
                </a:solidFill>
                <a:latin typeface="Open Sans" panose="020B0606030504020204" pitchFamily="34" charset="0"/>
              </a:rPr>
              <a:t>Strong and growing demand for football pitches in the Horsham area, particularly from girl’s/ women’s teams</a:t>
            </a:r>
          </a:p>
          <a:p>
            <a:pPr>
              <a:buFont typeface="Arial" panose="020B0604020202020204" pitchFamily="34" charset="0"/>
              <a:buChar char="•"/>
            </a:pPr>
            <a:r>
              <a:rPr lang="en-GB" dirty="0">
                <a:solidFill>
                  <a:srgbClr val="1E1E1E"/>
                </a:solidFill>
                <a:latin typeface="Open Sans" panose="020B0606030504020204" pitchFamily="34" charset="0"/>
              </a:rPr>
              <a:t>HDC Playing Pitch Strategy published in 2019 recognises the benefit of new 3G pitches to residents physical and mental health and highlights the need for seven (7) AGPs in the Horsham District.  Currently there are only two (2).  </a:t>
            </a:r>
            <a:endParaRPr lang="en-GB" b="1" dirty="0">
              <a:solidFill>
                <a:srgbClr val="1E1E1E"/>
              </a:solidFill>
              <a:latin typeface="Open Sans" panose="020B0606030504020204" pitchFamily="34" charset="0"/>
            </a:endParaRPr>
          </a:p>
          <a:p>
            <a:pPr marL="0" indent="0">
              <a:buNone/>
            </a:pPr>
            <a:r>
              <a:rPr lang="en-GB" b="1" dirty="0">
                <a:solidFill>
                  <a:srgbClr val="1E1E1E"/>
                </a:solidFill>
                <a:latin typeface="Open Sans" panose="020B0606030504020204" pitchFamily="34" charset="0"/>
              </a:rPr>
              <a:t>Why a 3G AGP at Gorings mead?</a:t>
            </a:r>
          </a:p>
          <a:p>
            <a:pPr>
              <a:buFont typeface="Arial" panose="020B0604020202020204" pitchFamily="34" charset="0"/>
              <a:buChar char="•"/>
            </a:pPr>
            <a:r>
              <a:rPr lang="en-GB" dirty="0">
                <a:solidFill>
                  <a:srgbClr val="1E1E1E"/>
                </a:solidFill>
                <a:latin typeface="Open Sans" panose="020B0606030504020204" pitchFamily="34" charset="0"/>
              </a:rPr>
              <a:t>Football has been played on at Goring’s Mead since 1928.</a:t>
            </a:r>
          </a:p>
          <a:p>
            <a:pPr>
              <a:buFont typeface="Arial" panose="020B0604020202020204" pitchFamily="34" charset="0"/>
              <a:buChar char="•"/>
            </a:pPr>
            <a:r>
              <a:rPr lang="en-GB" dirty="0">
                <a:solidFill>
                  <a:srgbClr val="1E1E1E"/>
                </a:solidFill>
                <a:latin typeface="Open Sans" panose="020B0606030504020204" pitchFamily="34" charset="0"/>
              </a:rPr>
              <a:t>A 3G pitch would be a asset, which could be used by the wider community.</a:t>
            </a:r>
          </a:p>
          <a:p>
            <a:pPr>
              <a:buFont typeface="Arial" panose="020B0604020202020204" pitchFamily="34" charset="0"/>
              <a:buChar char="•"/>
            </a:pPr>
            <a:r>
              <a:rPr lang="en-GB" dirty="0">
                <a:solidFill>
                  <a:srgbClr val="1E1E1E"/>
                </a:solidFill>
                <a:latin typeface="Open Sans" panose="020B0606030504020204" pitchFamily="34" charset="0"/>
              </a:rPr>
              <a:t>The pitch hire revenues would help fund the Horsham YMCA Football Club and also provide the youth charity YMCA Downslink with additional funds to support its work with young people. </a:t>
            </a:r>
          </a:p>
          <a:p>
            <a:pPr marL="0" indent="0">
              <a:buNone/>
            </a:pPr>
            <a:endParaRPr lang="en-GB" dirty="0">
              <a:solidFill>
                <a:srgbClr val="1E1E1E"/>
              </a:solidFill>
              <a:latin typeface="Open Sans" panose="020B0606030504020204" pitchFamily="34" charset="0"/>
            </a:endParaRPr>
          </a:p>
        </p:txBody>
      </p:sp>
      <p:sp>
        <p:nvSpPr>
          <p:cNvPr id="4" name="Slide Number Placeholder 3">
            <a:extLst>
              <a:ext uri="{FF2B5EF4-FFF2-40B4-BE49-F238E27FC236}">
                <a16:creationId xmlns:a16="http://schemas.microsoft.com/office/drawing/2014/main" id="{F5BC6CA4-0CC9-4876-ABC9-FB556214C025}"/>
              </a:ext>
            </a:extLst>
          </p:cNvPr>
          <p:cNvSpPr>
            <a:spLocks noGrp="1"/>
          </p:cNvSpPr>
          <p:nvPr>
            <p:ph type="sldNum" sz="quarter" idx="12"/>
          </p:nvPr>
        </p:nvSpPr>
        <p:spPr/>
        <p:txBody>
          <a:bodyPr/>
          <a:lstStyle/>
          <a:p>
            <a:fld id="{E657D8A2-2FBD-4345-91A6-A0F50BA7A5D6}" type="slidenum">
              <a:rPr lang="en-US" smtClean="0"/>
              <a:pPr/>
              <a:t>17</a:t>
            </a:fld>
            <a:endParaRPr lang="en-US" dirty="0"/>
          </a:p>
        </p:txBody>
      </p:sp>
    </p:spTree>
    <p:extLst>
      <p:ext uri="{BB962C8B-B14F-4D97-AF65-F5344CB8AC3E}">
        <p14:creationId xmlns:p14="http://schemas.microsoft.com/office/powerpoint/2010/main" val="279907804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BB51D4-9633-4F34-B24E-0FB68D8CBD5B}"/>
              </a:ext>
            </a:extLst>
          </p:cNvPr>
          <p:cNvSpPr>
            <a:spLocks noGrp="1"/>
          </p:cNvSpPr>
          <p:nvPr>
            <p:ph type="title"/>
          </p:nvPr>
        </p:nvSpPr>
        <p:spPr/>
        <p:txBody>
          <a:bodyPr/>
          <a:lstStyle/>
          <a:p>
            <a:r>
              <a:rPr lang="en-GB" dirty="0"/>
              <a:t>3G AGP - Questions and Answers</a:t>
            </a:r>
          </a:p>
        </p:txBody>
      </p:sp>
      <p:sp>
        <p:nvSpPr>
          <p:cNvPr id="3" name="Content Placeholder 2">
            <a:extLst>
              <a:ext uri="{FF2B5EF4-FFF2-40B4-BE49-F238E27FC236}">
                <a16:creationId xmlns:a16="http://schemas.microsoft.com/office/drawing/2014/main" id="{F62A81A8-CBA8-4B7B-BF5B-872A1EF8A858}"/>
              </a:ext>
            </a:extLst>
          </p:cNvPr>
          <p:cNvSpPr>
            <a:spLocks noGrp="1"/>
          </p:cNvSpPr>
          <p:nvPr>
            <p:ph idx="1"/>
          </p:nvPr>
        </p:nvSpPr>
        <p:spPr>
          <a:xfrm>
            <a:off x="628649" y="2198012"/>
            <a:ext cx="7886701" cy="4413825"/>
          </a:xfrm>
        </p:spPr>
        <p:txBody>
          <a:bodyPr/>
          <a:lstStyle/>
          <a:p>
            <a:pPr marL="0" indent="0">
              <a:buNone/>
            </a:pPr>
            <a:r>
              <a:rPr lang="en-GB" b="1" dirty="0">
                <a:solidFill>
                  <a:schemeClr val="tx1"/>
                </a:solidFill>
              </a:rPr>
              <a:t>What is the environmental impact of a 3G AGP?</a:t>
            </a:r>
          </a:p>
          <a:p>
            <a:pPr marL="0" indent="0">
              <a:buNone/>
            </a:pPr>
            <a:r>
              <a:rPr lang="en-GB" dirty="0">
                <a:solidFill>
                  <a:srgbClr val="1E1E1E"/>
                </a:solidFill>
                <a:latin typeface="Open Sans" panose="020B0606030504020204" pitchFamily="34" charset="0"/>
              </a:rPr>
              <a:t>The Club and Downslink Group are very respectful of our neighbours and the natural environment </a:t>
            </a:r>
          </a:p>
          <a:p>
            <a:pPr>
              <a:buFont typeface="Arial" panose="020B0604020202020204" pitchFamily="34" charset="0"/>
              <a:buChar char="•"/>
            </a:pPr>
            <a:r>
              <a:rPr lang="en-GB" dirty="0">
                <a:solidFill>
                  <a:srgbClr val="1E1E1E"/>
                </a:solidFill>
                <a:latin typeface="Open Sans" panose="020B0606030504020204" pitchFamily="34" charset="0"/>
              </a:rPr>
              <a:t>As part of the planning process full environmental studies (trees, ecology including wild-life and plant impact, water usage) are being undertaken.</a:t>
            </a:r>
          </a:p>
          <a:p>
            <a:pPr>
              <a:buFont typeface="Arial" panose="020B0604020202020204" pitchFamily="34" charset="0"/>
              <a:buChar char="•"/>
            </a:pPr>
            <a:r>
              <a:rPr lang="en-GB" dirty="0">
                <a:solidFill>
                  <a:srgbClr val="1E1E1E"/>
                </a:solidFill>
                <a:latin typeface="Open Sans" panose="020B0606030504020204" pitchFamily="34" charset="0"/>
              </a:rPr>
              <a:t>Issues such as traffic and parking will be considered as part of the planning process.</a:t>
            </a:r>
          </a:p>
          <a:p>
            <a:pPr>
              <a:buFont typeface="Arial" panose="020B0604020202020204" pitchFamily="34" charset="0"/>
              <a:buChar char="•"/>
            </a:pPr>
            <a:r>
              <a:rPr lang="en-GB" dirty="0">
                <a:solidFill>
                  <a:srgbClr val="1E1E1E"/>
                </a:solidFill>
                <a:latin typeface="Open Sans" panose="020B0606030504020204" pitchFamily="34" charset="0"/>
              </a:rPr>
              <a:t>New LED flood lights will confine the light to the pitch area and reduce electricity consumption.</a:t>
            </a:r>
          </a:p>
          <a:p>
            <a:pPr>
              <a:buFont typeface="Arial" panose="020B0604020202020204" pitchFamily="34" charset="0"/>
              <a:buChar char="•"/>
            </a:pPr>
            <a:r>
              <a:rPr lang="en-GB" dirty="0">
                <a:solidFill>
                  <a:srgbClr val="1E1E1E"/>
                </a:solidFill>
                <a:latin typeface="Open Sans" panose="020B0606030504020204" pitchFamily="34" charset="0"/>
              </a:rPr>
              <a:t>Noise levels will be considered if necessary mitigation measures will be needed.</a:t>
            </a:r>
          </a:p>
          <a:p>
            <a:pPr marL="0" indent="0">
              <a:buNone/>
            </a:pPr>
            <a:endParaRPr lang="en-GB" dirty="0">
              <a:solidFill>
                <a:srgbClr val="1E1E1E"/>
              </a:solidFill>
              <a:latin typeface="Open Sans" panose="020B0606030504020204" pitchFamily="34" charset="0"/>
            </a:endParaRPr>
          </a:p>
        </p:txBody>
      </p:sp>
      <p:sp>
        <p:nvSpPr>
          <p:cNvPr id="4" name="Slide Number Placeholder 3">
            <a:extLst>
              <a:ext uri="{FF2B5EF4-FFF2-40B4-BE49-F238E27FC236}">
                <a16:creationId xmlns:a16="http://schemas.microsoft.com/office/drawing/2014/main" id="{F5BC6CA4-0CC9-4876-ABC9-FB556214C025}"/>
              </a:ext>
            </a:extLst>
          </p:cNvPr>
          <p:cNvSpPr>
            <a:spLocks noGrp="1"/>
          </p:cNvSpPr>
          <p:nvPr>
            <p:ph type="sldNum" sz="quarter" idx="12"/>
          </p:nvPr>
        </p:nvSpPr>
        <p:spPr/>
        <p:txBody>
          <a:bodyPr/>
          <a:lstStyle/>
          <a:p>
            <a:fld id="{E657D8A2-2FBD-4345-91A6-A0F50BA7A5D6}" type="slidenum">
              <a:rPr lang="en-US" smtClean="0"/>
              <a:pPr/>
              <a:t>18</a:t>
            </a:fld>
            <a:endParaRPr lang="en-US" dirty="0"/>
          </a:p>
        </p:txBody>
      </p:sp>
    </p:spTree>
    <p:extLst>
      <p:ext uri="{BB962C8B-B14F-4D97-AF65-F5344CB8AC3E}">
        <p14:creationId xmlns:p14="http://schemas.microsoft.com/office/powerpoint/2010/main" val="86449273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2ABC7C2F-57C7-4355-B3B1-816EC95793AE}"/>
              </a:ext>
            </a:extLst>
          </p:cNvPr>
          <p:cNvGraphicFramePr>
            <a:graphicFrameLocks noGrp="1"/>
          </p:cNvGraphicFramePr>
          <p:nvPr>
            <p:extLst>
              <p:ext uri="{D42A27DB-BD31-4B8C-83A1-F6EECF244321}">
                <p14:modId xmlns:p14="http://schemas.microsoft.com/office/powerpoint/2010/main" val="2257572096"/>
              </p:ext>
            </p:extLst>
          </p:nvPr>
        </p:nvGraphicFramePr>
        <p:xfrm>
          <a:off x="685794" y="2179675"/>
          <a:ext cx="7886706" cy="4029745"/>
        </p:xfrm>
        <a:graphic>
          <a:graphicData uri="http://schemas.openxmlformats.org/drawingml/2006/table">
            <a:tbl>
              <a:tblPr/>
              <a:tblGrid>
                <a:gridCol w="340259">
                  <a:extLst>
                    <a:ext uri="{9D8B030D-6E8A-4147-A177-3AD203B41FA5}">
                      <a16:colId xmlns:a16="http://schemas.microsoft.com/office/drawing/2014/main" val="1859011355"/>
                    </a:ext>
                  </a:extLst>
                </a:gridCol>
                <a:gridCol w="2442577">
                  <a:extLst>
                    <a:ext uri="{9D8B030D-6E8A-4147-A177-3AD203B41FA5}">
                      <a16:colId xmlns:a16="http://schemas.microsoft.com/office/drawing/2014/main" val="2696329692"/>
                    </a:ext>
                  </a:extLst>
                </a:gridCol>
                <a:gridCol w="218739">
                  <a:extLst>
                    <a:ext uri="{9D8B030D-6E8A-4147-A177-3AD203B41FA5}">
                      <a16:colId xmlns:a16="http://schemas.microsoft.com/office/drawing/2014/main" val="1757182937"/>
                    </a:ext>
                  </a:extLst>
                </a:gridCol>
                <a:gridCol w="182281">
                  <a:extLst>
                    <a:ext uri="{9D8B030D-6E8A-4147-A177-3AD203B41FA5}">
                      <a16:colId xmlns:a16="http://schemas.microsoft.com/office/drawing/2014/main" val="3096556265"/>
                    </a:ext>
                  </a:extLst>
                </a:gridCol>
                <a:gridCol w="182281">
                  <a:extLst>
                    <a:ext uri="{9D8B030D-6E8A-4147-A177-3AD203B41FA5}">
                      <a16:colId xmlns:a16="http://schemas.microsoft.com/office/drawing/2014/main" val="3292774417"/>
                    </a:ext>
                  </a:extLst>
                </a:gridCol>
                <a:gridCol w="182281">
                  <a:extLst>
                    <a:ext uri="{9D8B030D-6E8A-4147-A177-3AD203B41FA5}">
                      <a16:colId xmlns:a16="http://schemas.microsoft.com/office/drawing/2014/main" val="2354825805"/>
                    </a:ext>
                  </a:extLst>
                </a:gridCol>
                <a:gridCol w="182281">
                  <a:extLst>
                    <a:ext uri="{9D8B030D-6E8A-4147-A177-3AD203B41FA5}">
                      <a16:colId xmlns:a16="http://schemas.microsoft.com/office/drawing/2014/main" val="771321387"/>
                    </a:ext>
                  </a:extLst>
                </a:gridCol>
                <a:gridCol w="182281">
                  <a:extLst>
                    <a:ext uri="{9D8B030D-6E8A-4147-A177-3AD203B41FA5}">
                      <a16:colId xmlns:a16="http://schemas.microsoft.com/office/drawing/2014/main" val="1855854473"/>
                    </a:ext>
                  </a:extLst>
                </a:gridCol>
                <a:gridCol w="182281">
                  <a:extLst>
                    <a:ext uri="{9D8B030D-6E8A-4147-A177-3AD203B41FA5}">
                      <a16:colId xmlns:a16="http://schemas.microsoft.com/office/drawing/2014/main" val="2733053307"/>
                    </a:ext>
                  </a:extLst>
                </a:gridCol>
                <a:gridCol w="182281">
                  <a:extLst>
                    <a:ext uri="{9D8B030D-6E8A-4147-A177-3AD203B41FA5}">
                      <a16:colId xmlns:a16="http://schemas.microsoft.com/office/drawing/2014/main" val="3169590686"/>
                    </a:ext>
                  </a:extLst>
                </a:gridCol>
                <a:gridCol w="182281">
                  <a:extLst>
                    <a:ext uri="{9D8B030D-6E8A-4147-A177-3AD203B41FA5}">
                      <a16:colId xmlns:a16="http://schemas.microsoft.com/office/drawing/2014/main" val="44492116"/>
                    </a:ext>
                  </a:extLst>
                </a:gridCol>
                <a:gridCol w="182281">
                  <a:extLst>
                    <a:ext uri="{9D8B030D-6E8A-4147-A177-3AD203B41FA5}">
                      <a16:colId xmlns:a16="http://schemas.microsoft.com/office/drawing/2014/main" val="3602988510"/>
                    </a:ext>
                  </a:extLst>
                </a:gridCol>
                <a:gridCol w="182281">
                  <a:extLst>
                    <a:ext uri="{9D8B030D-6E8A-4147-A177-3AD203B41FA5}">
                      <a16:colId xmlns:a16="http://schemas.microsoft.com/office/drawing/2014/main" val="3297415444"/>
                    </a:ext>
                  </a:extLst>
                </a:gridCol>
                <a:gridCol w="182281">
                  <a:extLst>
                    <a:ext uri="{9D8B030D-6E8A-4147-A177-3AD203B41FA5}">
                      <a16:colId xmlns:a16="http://schemas.microsoft.com/office/drawing/2014/main" val="322454060"/>
                    </a:ext>
                  </a:extLst>
                </a:gridCol>
                <a:gridCol w="182281">
                  <a:extLst>
                    <a:ext uri="{9D8B030D-6E8A-4147-A177-3AD203B41FA5}">
                      <a16:colId xmlns:a16="http://schemas.microsoft.com/office/drawing/2014/main" val="1097366022"/>
                    </a:ext>
                  </a:extLst>
                </a:gridCol>
                <a:gridCol w="182281">
                  <a:extLst>
                    <a:ext uri="{9D8B030D-6E8A-4147-A177-3AD203B41FA5}">
                      <a16:colId xmlns:a16="http://schemas.microsoft.com/office/drawing/2014/main" val="2766913395"/>
                    </a:ext>
                  </a:extLst>
                </a:gridCol>
                <a:gridCol w="182281">
                  <a:extLst>
                    <a:ext uri="{9D8B030D-6E8A-4147-A177-3AD203B41FA5}">
                      <a16:colId xmlns:a16="http://schemas.microsoft.com/office/drawing/2014/main" val="3671155891"/>
                    </a:ext>
                  </a:extLst>
                </a:gridCol>
                <a:gridCol w="182281">
                  <a:extLst>
                    <a:ext uri="{9D8B030D-6E8A-4147-A177-3AD203B41FA5}">
                      <a16:colId xmlns:a16="http://schemas.microsoft.com/office/drawing/2014/main" val="2560767046"/>
                    </a:ext>
                  </a:extLst>
                </a:gridCol>
                <a:gridCol w="182281">
                  <a:extLst>
                    <a:ext uri="{9D8B030D-6E8A-4147-A177-3AD203B41FA5}">
                      <a16:colId xmlns:a16="http://schemas.microsoft.com/office/drawing/2014/main" val="907122746"/>
                    </a:ext>
                  </a:extLst>
                </a:gridCol>
                <a:gridCol w="182281">
                  <a:extLst>
                    <a:ext uri="{9D8B030D-6E8A-4147-A177-3AD203B41FA5}">
                      <a16:colId xmlns:a16="http://schemas.microsoft.com/office/drawing/2014/main" val="3004598824"/>
                    </a:ext>
                  </a:extLst>
                </a:gridCol>
                <a:gridCol w="182281">
                  <a:extLst>
                    <a:ext uri="{9D8B030D-6E8A-4147-A177-3AD203B41FA5}">
                      <a16:colId xmlns:a16="http://schemas.microsoft.com/office/drawing/2014/main" val="1118487671"/>
                    </a:ext>
                  </a:extLst>
                </a:gridCol>
                <a:gridCol w="182281">
                  <a:extLst>
                    <a:ext uri="{9D8B030D-6E8A-4147-A177-3AD203B41FA5}">
                      <a16:colId xmlns:a16="http://schemas.microsoft.com/office/drawing/2014/main" val="2301953963"/>
                    </a:ext>
                  </a:extLst>
                </a:gridCol>
                <a:gridCol w="177724">
                  <a:extLst>
                    <a:ext uri="{9D8B030D-6E8A-4147-A177-3AD203B41FA5}">
                      <a16:colId xmlns:a16="http://schemas.microsoft.com/office/drawing/2014/main" val="3532497665"/>
                    </a:ext>
                  </a:extLst>
                </a:gridCol>
                <a:gridCol w="177724">
                  <a:extLst>
                    <a:ext uri="{9D8B030D-6E8A-4147-A177-3AD203B41FA5}">
                      <a16:colId xmlns:a16="http://schemas.microsoft.com/office/drawing/2014/main" val="521895325"/>
                    </a:ext>
                  </a:extLst>
                </a:gridCol>
                <a:gridCol w="177724">
                  <a:extLst>
                    <a:ext uri="{9D8B030D-6E8A-4147-A177-3AD203B41FA5}">
                      <a16:colId xmlns:a16="http://schemas.microsoft.com/office/drawing/2014/main" val="3090525808"/>
                    </a:ext>
                  </a:extLst>
                </a:gridCol>
                <a:gridCol w="177724">
                  <a:extLst>
                    <a:ext uri="{9D8B030D-6E8A-4147-A177-3AD203B41FA5}">
                      <a16:colId xmlns:a16="http://schemas.microsoft.com/office/drawing/2014/main" val="2157479898"/>
                    </a:ext>
                  </a:extLst>
                </a:gridCol>
                <a:gridCol w="177724">
                  <a:extLst>
                    <a:ext uri="{9D8B030D-6E8A-4147-A177-3AD203B41FA5}">
                      <a16:colId xmlns:a16="http://schemas.microsoft.com/office/drawing/2014/main" val="2336979703"/>
                    </a:ext>
                  </a:extLst>
                </a:gridCol>
                <a:gridCol w="177724">
                  <a:extLst>
                    <a:ext uri="{9D8B030D-6E8A-4147-A177-3AD203B41FA5}">
                      <a16:colId xmlns:a16="http://schemas.microsoft.com/office/drawing/2014/main" val="211092576"/>
                    </a:ext>
                  </a:extLst>
                </a:gridCol>
                <a:gridCol w="177724">
                  <a:extLst>
                    <a:ext uri="{9D8B030D-6E8A-4147-A177-3AD203B41FA5}">
                      <a16:colId xmlns:a16="http://schemas.microsoft.com/office/drawing/2014/main" val="3206330735"/>
                    </a:ext>
                  </a:extLst>
                </a:gridCol>
                <a:gridCol w="177724">
                  <a:extLst>
                    <a:ext uri="{9D8B030D-6E8A-4147-A177-3AD203B41FA5}">
                      <a16:colId xmlns:a16="http://schemas.microsoft.com/office/drawing/2014/main" val="2343195987"/>
                    </a:ext>
                  </a:extLst>
                </a:gridCol>
              </a:tblGrid>
              <a:tr h="162940">
                <a:tc>
                  <a:txBody>
                    <a:bodyPr/>
                    <a:lstStyle/>
                    <a:p>
                      <a:pPr algn="l" fontAlgn="b"/>
                      <a:endParaRPr lang="en-GB" sz="500" b="0" i="0" u="none" strike="noStrike" dirty="0">
                        <a:solidFill>
                          <a:srgbClr val="000000"/>
                        </a:solidFill>
                        <a:effectLst/>
                        <a:latin typeface="Calibri" panose="020F0502020204030204" pitchFamily="34" charset="0"/>
                      </a:endParaRPr>
                    </a:p>
                  </a:txBody>
                  <a:tcPr marL="4564" marR="4564" marT="4564" marB="0" anchor="b">
                    <a:lnL>
                      <a:noFill/>
                    </a:lnL>
                    <a:lnR>
                      <a:noFill/>
                    </a:lnR>
                    <a:lnT>
                      <a:noFill/>
                    </a:lnT>
                    <a:lnB>
                      <a:noFill/>
                    </a:lnB>
                  </a:tcPr>
                </a:tc>
                <a:tc gridSpan="29">
                  <a:txBody>
                    <a:bodyPr/>
                    <a:lstStyle/>
                    <a:p>
                      <a:pPr algn="ctr" fontAlgn="b"/>
                      <a:r>
                        <a:rPr lang="en-GB" sz="1000" b="1" i="0" u="none" strike="noStrike" dirty="0">
                          <a:solidFill>
                            <a:srgbClr val="000000"/>
                          </a:solidFill>
                          <a:effectLst/>
                          <a:latin typeface="Calibri" panose="020F0502020204030204" pitchFamily="34" charset="0"/>
                        </a:rPr>
                        <a:t>Horsham YMCA AGP Project</a:t>
                      </a:r>
                    </a:p>
                  </a:txBody>
                  <a:tcPr marL="4564" marR="4564" marT="4564" marB="0" anchor="b">
                    <a:lnL>
                      <a:noFill/>
                    </a:lnL>
                    <a:lnR>
                      <a:noFill/>
                    </a:lnR>
                    <a:lnT>
                      <a:noFill/>
                    </a:lnT>
                    <a:lnB>
                      <a:noFill/>
                    </a:lnB>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441972294"/>
                  </a:ext>
                </a:extLst>
              </a:tr>
              <a:tr h="97926">
                <a:tc>
                  <a:txBody>
                    <a:bodyPr/>
                    <a:lstStyle/>
                    <a:p>
                      <a:pPr algn="l" fontAlgn="b"/>
                      <a:endParaRPr lang="en-GB" sz="500" b="0" i="0" u="none" strike="noStrike" dirty="0">
                        <a:solidFill>
                          <a:srgbClr val="000000"/>
                        </a:solidFill>
                        <a:effectLst/>
                        <a:latin typeface="Calibri" panose="020F0502020204030204" pitchFamily="34" charset="0"/>
                      </a:endParaRPr>
                    </a:p>
                  </a:txBody>
                  <a:tcPr marL="4564" marR="4564" marT="4564" marB="0" anchor="b">
                    <a:lnL>
                      <a:noFill/>
                    </a:lnL>
                    <a:lnR>
                      <a:noFill/>
                    </a:lnR>
                    <a:lnT>
                      <a:noFill/>
                    </a:lnT>
                    <a:lnB>
                      <a:noFill/>
                    </a:lnB>
                  </a:tcPr>
                </a:tc>
                <a:tc>
                  <a:txBody>
                    <a:bodyPr/>
                    <a:lstStyle/>
                    <a:p>
                      <a:pPr algn="r" fontAlgn="b"/>
                      <a:r>
                        <a:rPr lang="en-GB" sz="600" b="1" i="0" u="none" strike="noStrike" dirty="0">
                          <a:solidFill>
                            <a:srgbClr val="000000"/>
                          </a:solidFill>
                          <a:effectLst/>
                          <a:latin typeface="Calibri" panose="020F0502020204030204" pitchFamily="34" charset="0"/>
                        </a:rPr>
                        <a:t>Year</a:t>
                      </a:r>
                    </a:p>
                  </a:txBody>
                  <a:tcPr marL="4564" marR="4564" marT="4564" marB="0" anchor="b">
                    <a:lnL>
                      <a:noFill/>
                    </a:lnL>
                    <a:lnR>
                      <a:noFill/>
                    </a:lnR>
                    <a:lnT>
                      <a:noFill/>
                    </a:lnT>
                    <a:lnB>
                      <a:noFill/>
                    </a:lnB>
                    <a:solidFill>
                      <a:srgbClr val="F2F2F2"/>
                    </a:solidFill>
                  </a:tcPr>
                </a:tc>
                <a:tc gridSpan="4">
                  <a:txBody>
                    <a:bodyPr/>
                    <a:lstStyle/>
                    <a:p>
                      <a:pPr algn="ctr" fontAlgn="b"/>
                      <a:r>
                        <a:rPr lang="en-GB" sz="600" b="1" i="0" u="none" strike="noStrike" dirty="0">
                          <a:solidFill>
                            <a:srgbClr val="3F3F76"/>
                          </a:solidFill>
                          <a:effectLst/>
                          <a:latin typeface="Calibri" panose="020F0502020204030204" pitchFamily="34" charset="0"/>
                        </a:rPr>
                        <a:t>2020</a:t>
                      </a:r>
                    </a:p>
                  </a:txBody>
                  <a:tcPr marL="4564" marR="4564" marT="4564" marB="0" anchor="b">
                    <a:lnL>
                      <a:noFill/>
                    </a:lnL>
                    <a:lnR>
                      <a:noFill/>
                    </a:lnR>
                    <a:lnT>
                      <a:noFill/>
                    </a:lnT>
                    <a:lnB>
                      <a:noFill/>
                    </a:lnB>
                    <a:solidFill>
                      <a:srgbClr val="FFCC99"/>
                    </a:solidFill>
                  </a:tcPr>
                </a:tc>
                <a:tc hMerge="1">
                  <a:txBody>
                    <a:bodyPr/>
                    <a:lstStyle/>
                    <a:p>
                      <a:endParaRPr lang="en-GB"/>
                    </a:p>
                  </a:txBody>
                  <a:tcPr/>
                </a:tc>
                <a:tc hMerge="1">
                  <a:txBody>
                    <a:bodyPr/>
                    <a:lstStyle/>
                    <a:p>
                      <a:endParaRPr lang="en-GB"/>
                    </a:p>
                  </a:txBody>
                  <a:tcPr/>
                </a:tc>
                <a:tc hMerge="1">
                  <a:txBody>
                    <a:bodyPr/>
                    <a:lstStyle/>
                    <a:p>
                      <a:endParaRPr lang="en-GB"/>
                    </a:p>
                  </a:txBody>
                  <a:tcPr/>
                </a:tc>
                <a:tc gridSpan="12">
                  <a:txBody>
                    <a:bodyPr/>
                    <a:lstStyle/>
                    <a:p>
                      <a:pPr algn="ctr" fontAlgn="b"/>
                      <a:r>
                        <a:rPr lang="en-GB" sz="600" b="1" i="0" u="none" strike="noStrike" dirty="0">
                          <a:solidFill>
                            <a:srgbClr val="000000"/>
                          </a:solidFill>
                          <a:effectLst/>
                          <a:latin typeface="Calibri" panose="020F0502020204030204" pitchFamily="34" charset="0"/>
                        </a:rPr>
                        <a:t>2021</a:t>
                      </a:r>
                    </a:p>
                  </a:txBody>
                  <a:tcPr marL="4564" marR="4564" marT="4564" marB="0" anchor="b">
                    <a:lnL>
                      <a:noFill/>
                    </a:lnL>
                    <a:lnR>
                      <a:noFill/>
                    </a:lnR>
                    <a:lnT>
                      <a:noFill/>
                    </a:lnT>
                    <a:lnB>
                      <a:noFill/>
                    </a:lnB>
                    <a:solidFill>
                      <a:srgbClr val="FFFFCC"/>
                    </a:solidFill>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gridSpan="12">
                  <a:txBody>
                    <a:bodyPr/>
                    <a:lstStyle/>
                    <a:p>
                      <a:pPr algn="ctr" fontAlgn="b"/>
                      <a:r>
                        <a:rPr lang="en-GB" sz="600" b="1" i="0" u="none" strike="noStrike" dirty="0">
                          <a:solidFill>
                            <a:srgbClr val="000000"/>
                          </a:solidFill>
                          <a:effectLst/>
                          <a:latin typeface="Calibri" panose="020F0502020204030204" pitchFamily="34" charset="0"/>
                        </a:rPr>
                        <a:t>2022</a:t>
                      </a:r>
                    </a:p>
                  </a:txBody>
                  <a:tcPr marL="4564" marR="4564" marT="4564" marB="0" anchor="b">
                    <a:lnL>
                      <a:noFill/>
                    </a:lnL>
                    <a:lnR>
                      <a:noFill/>
                    </a:lnR>
                    <a:lnT>
                      <a:noFill/>
                    </a:lnT>
                    <a:lnB>
                      <a:noFill/>
                    </a:lnB>
                    <a:solidFill>
                      <a:srgbClr val="B4C6E7"/>
                    </a:solidFill>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712722372"/>
                  </a:ext>
                </a:extLst>
              </a:tr>
              <a:tr h="253376">
                <a:tc>
                  <a:txBody>
                    <a:bodyPr/>
                    <a:lstStyle/>
                    <a:p>
                      <a:pPr algn="r" fontAlgn="b"/>
                      <a:r>
                        <a:rPr lang="en-GB" sz="500" b="1" i="0" u="none" strike="noStrike" dirty="0">
                          <a:solidFill>
                            <a:srgbClr val="000000"/>
                          </a:solidFill>
                          <a:effectLst/>
                          <a:latin typeface="Calibri" panose="020F0502020204030204" pitchFamily="34" charset="0"/>
                        </a:rPr>
                        <a:t>Stage</a:t>
                      </a:r>
                    </a:p>
                  </a:txBody>
                  <a:tcPr marL="4564" marR="4564" marT="4564" marB="0" anchor="b">
                    <a:lnL>
                      <a:noFill/>
                    </a:lnL>
                    <a:lnR>
                      <a:noFill/>
                    </a:lnR>
                    <a:lnT>
                      <a:noFill/>
                    </a:lnT>
                    <a:lnB>
                      <a:noFill/>
                    </a:lnB>
                  </a:tcPr>
                </a:tc>
                <a:tc>
                  <a:txBody>
                    <a:bodyPr/>
                    <a:lstStyle/>
                    <a:p>
                      <a:pPr algn="l" fontAlgn="b"/>
                      <a:r>
                        <a:rPr lang="en-GB" sz="900" b="1" i="0" u="none" strike="noStrike" dirty="0">
                          <a:solidFill>
                            <a:srgbClr val="FFFFFF"/>
                          </a:solidFill>
                          <a:effectLst/>
                          <a:latin typeface="Calibri" panose="020F0502020204030204" pitchFamily="34" charset="0"/>
                        </a:rPr>
                        <a:t>Activities</a:t>
                      </a:r>
                    </a:p>
                  </a:txBody>
                  <a:tcPr marL="4564" marR="4564" marT="4564" marB="0" anchor="b">
                    <a:lnL>
                      <a:noFill/>
                    </a:lnL>
                    <a:lnR>
                      <a:noFill/>
                    </a:lnR>
                    <a:lnT>
                      <a:noFill/>
                    </a:lnT>
                    <a:lnB>
                      <a:noFill/>
                    </a:lnB>
                    <a:solidFill>
                      <a:srgbClr val="757171"/>
                    </a:solidFill>
                  </a:tcPr>
                </a:tc>
                <a:tc>
                  <a:txBody>
                    <a:bodyPr/>
                    <a:lstStyle/>
                    <a:p>
                      <a:pPr algn="ctr" fontAlgn="ctr"/>
                      <a:r>
                        <a:rPr lang="en-GB" sz="800" b="0" i="0" u="none" strike="noStrike" dirty="0">
                          <a:solidFill>
                            <a:srgbClr val="000000"/>
                          </a:solidFill>
                          <a:effectLst/>
                          <a:latin typeface="Calibri" panose="020F0502020204030204" pitchFamily="34" charset="0"/>
                        </a:rPr>
                        <a:t>Duration</a:t>
                      </a:r>
                    </a:p>
                  </a:txBody>
                  <a:tcPr marL="4564" marR="4564" marT="4564" marB="0" anchor="ctr">
                    <a:lnL>
                      <a:noFill/>
                    </a:lnL>
                    <a:lnR>
                      <a:noFill/>
                    </a:lnR>
                    <a:lnT>
                      <a:noFill/>
                    </a:lnT>
                    <a:lnB>
                      <a:noFill/>
                    </a:lnB>
                  </a:tcPr>
                </a:tc>
                <a:tc>
                  <a:txBody>
                    <a:bodyPr/>
                    <a:lstStyle/>
                    <a:p>
                      <a:pPr algn="ctr" fontAlgn="b"/>
                      <a:r>
                        <a:rPr lang="en-GB" sz="600" b="0" i="0" u="none" strike="noStrike" dirty="0">
                          <a:solidFill>
                            <a:srgbClr val="000000"/>
                          </a:solidFill>
                          <a:effectLst/>
                          <a:latin typeface="Calibri" panose="020F0502020204030204" pitchFamily="34" charset="0"/>
                        </a:rPr>
                        <a:t>Oct</a:t>
                      </a:r>
                    </a:p>
                  </a:txBody>
                  <a:tcPr marL="4564" marR="4564" marT="4564" marB="0" anchor="b">
                    <a:lnL>
                      <a:noFill/>
                    </a:lnL>
                    <a:lnR>
                      <a:noFill/>
                    </a:lnR>
                    <a:lnT>
                      <a:noFill/>
                    </a:lnT>
                    <a:lnB>
                      <a:noFill/>
                    </a:lnB>
                  </a:tcPr>
                </a:tc>
                <a:tc>
                  <a:txBody>
                    <a:bodyPr/>
                    <a:lstStyle/>
                    <a:p>
                      <a:pPr algn="ctr" fontAlgn="b"/>
                      <a:r>
                        <a:rPr lang="en-GB" sz="600" b="0" i="0" u="none" strike="noStrike" dirty="0">
                          <a:solidFill>
                            <a:srgbClr val="000000"/>
                          </a:solidFill>
                          <a:effectLst/>
                          <a:latin typeface="Calibri" panose="020F0502020204030204" pitchFamily="34" charset="0"/>
                        </a:rPr>
                        <a:t>Nov</a:t>
                      </a:r>
                    </a:p>
                  </a:txBody>
                  <a:tcPr marL="4564" marR="4564" marT="4564" marB="0" anchor="b">
                    <a:lnL>
                      <a:noFill/>
                    </a:lnL>
                    <a:lnR>
                      <a:noFill/>
                    </a:lnR>
                    <a:lnT>
                      <a:noFill/>
                    </a:lnT>
                    <a:lnB>
                      <a:noFill/>
                    </a:lnB>
                  </a:tcPr>
                </a:tc>
                <a:tc>
                  <a:txBody>
                    <a:bodyPr/>
                    <a:lstStyle/>
                    <a:p>
                      <a:pPr algn="ctr" fontAlgn="b"/>
                      <a:r>
                        <a:rPr lang="en-GB" sz="600" b="0" i="0" u="none" strike="noStrike" dirty="0">
                          <a:solidFill>
                            <a:srgbClr val="000000"/>
                          </a:solidFill>
                          <a:effectLst/>
                          <a:latin typeface="Calibri" panose="020F0502020204030204" pitchFamily="34" charset="0"/>
                        </a:rPr>
                        <a:t>Dec</a:t>
                      </a:r>
                    </a:p>
                  </a:txBody>
                  <a:tcPr marL="4564" marR="4564" marT="4564" marB="0" anchor="b">
                    <a:lnL>
                      <a:noFill/>
                    </a:lnL>
                    <a:lnR>
                      <a:noFill/>
                    </a:lnR>
                    <a:lnT>
                      <a:noFill/>
                    </a:lnT>
                    <a:lnB>
                      <a:noFill/>
                    </a:lnB>
                  </a:tcPr>
                </a:tc>
                <a:tc>
                  <a:txBody>
                    <a:bodyPr/>
                    <a:lstStyle/>
                    <a:p>
                      <a:pPr algn="ctr" fontAlgn="b"/>
                      <a:r>
                        <a:rPr lang="en-GB" sz="600" b="0" i="0" u="none" strike="noStrike" dirty="0">
                          <a:solidFill>
                            <a:srgbClr val="000000"/>
                          </a:solidFill>
                          <a:effectLst/>
                          <a:latin typeface="Calibri" panose="020F0502020204030204" pitchFamily="34" charset="0"/>
                        </a:rPr>
                        <a:t>Jan</a:t>
                      </a:r>
                    </a:p>
                  </a:txBody>
                  <a:tcPr marL="4564" marR="4564" marT="4564" marB="0" anchor="b">
                    <a:lnL>
                      <a:noFill/>
                    </a:lnL>
                    <a:lnR>
                      <a:noFill/>
                    </a:lnR>
                    <a:lnT>
                      <a:noFill/>
                    </a:lnT>
                    <a:lnB>
                      <a:noFill/>
                    </a:lnB>
                  </a:tcPr>
                </a:tc>
                <a:tc>
                  <a:txBody>
                    <a:bodyPr/>
                    <a:lstStyle/>
                    <a:p>
                      <a:pPr algn="ctr" fontAlgn="b"/>
                      <a:r>
                        <a:rPr lang="en-GB" sz="600" b="0" i="0" u="none" strike="noStrike" dirty="0">
                          <a:solidFill>
                            <a:srgbClr val="000000"/>
                          </a:solidFill>
                          <a:effectLst/>
                          <a:latin typeface="Calibri" panose="020F0502020204030204" pitchFamily="34" charset="0"/>
                        </a:rPr>
                        <a:t>Feb</a:t>
                      </a:r>
                    </a:p>
                  </a:txBody>
                  <a:tcPr marL="4564" marR="4564" marT="4564" marB="0" anchor="b">
                    <a:lnL>
                      <a:noFill/>
                    </a:lnL>
                    <a:lnR>
                      <a:noFill/>
                    </a:lnR>
                    <a:lnT>
                      <a:noFill/>
                    </a:lnT>
                    <a:lnB>
                      <a:noFill/>
                    </a:lnB>
                  </a:tcPr>
                </a:tc>
                <a:tc>
                  <a:txBody>
                    <a:bodyPr/>
                    <a:lstStyle/>
                    <a:p>
                      <a:pPr algn="ctr" fontAlgn="b"/>
                      <a:r>
                        <a:rPr lang="en-GB" sz="600" b="0" i="0" u="none" strike="noStrike" dirty="0">
                          <a:solidFill>
                            <a:srgbClr val="000000"/>
                          </a:solidFill>
                          <a:effectLst/>
                          <a:latin typeface="Calibri" panose="020F0502020204030204" pitchFamily="34" charset="0"/>
                        </a:rPr>
                        <a:t>Mar</a:t>
                      </a:r>
                    </a:p>
                  </a:txBody>
                  <a:tcPr marL="4564" marR="4564" marT="4564" marB="0" anchor="b">
                    <a:lnL>
                      <a:noFill/>
                    </a:lnL>
                    <a:lnR>
                      <a:noFill/>
                    </a:lnR>
                    <a:lnT>
                      <a:noFill/>
                    </a:lnT>
                    <a:lnB>
                      <a:noFill/>
                    </a:lnB>
                  </a:tcPr>
                </a:tc>
                <a:tc>
                  <a:txBody>
                    <a:bodyPr/>
                    <a:lstStyle/>
                    <a:p>
                      <a:pPr algn="ctr" fontAlgn="b"/>
                      <a:r>
                        <a:rPr lang="en-GB" sz="600" b="0" i="0" u="none" strike="noStrike" dirty="0">
                          <a:solidFill>
                            <a:srgbClr val="000000"/>
                          </a:solidFill>
                          <a:effectLst/>
                          <a:latin typeface="Calibri" panose="020F0502020204030204" pitchFamily="34" charset="0"/>
                        </a:rPr>
                        <a:t>Apr</a:t>
                      </a:r>
                    </a:p>
                  </a:txBody>
                  <a:tcPr marL="4564" marR="4564" marT="4564" marB="0" anchor="b">
                    <a:lnL>
                      <a:noFill/>
                    </a:lnL>
                    <a:lnR>
                      <a:noFill/>
                    </a:lnR>
                    <a:lnT>
                      <a:noFill/>
                    </a:lnT>
                    <a:lnB>
                      <a:noFill/>
                    </a:lnB>
                  </a:tcPr>
                </a:tc>
                <a:tc>
                  <a:txBody>
                    <a:bodyPr/>
                    <a:lstStyle/>
                    <a:p>
                      <a:pPr algn="ctr" fontAlgn="b"/>
                      <a:r>
                        <a:rPr lang="en-GB" sz="600" b="0" i="0" u="none" strike="noStrike" dirty="0">
                          <a:solidFill>
                            <a:srgbClr val="000000"/>
                          </a:solidFill>
                          <a:effectLst/>
                          <a:latin typeface="Calibri" panose="020F0502020204030204" pitchFamily="34" charset="0"/>
                        </a:rPr>
                        <a:t>May</a:t>
                      </a:r>
                    </a:p>
                  </a:txBody>
                  <a:tcPr marL="4564" marR="4564" marT="4564" marB="0" anchor="b">
                    <a:lnL>
                      <a:noFill/>
                    </a:lnL>
                    <a:lnR>
                      <a:noFill/>
                    </a:lnR>
                    <a:lnT>
                      <a:noFill/>
                    </a:lnT>
                    <a:lnB>
                      <a:noFill/>
                    </a:lnB>
                  </a:tcPr>
                </a:tc>
                <a:tc>
                  <a:txBody>
                    <a:bodyPr/>
                    <a:lstStyle/>
                    <a:p>
                      <a:pPr algn="ctr" fontAlgn="b"/>
                      <a:r>
                        <a:rPr lang="en-GB" sz="600" b="0" i="0" u="none" strike="noStrike" dirty="0">
                          <a:solidFill>
                            <a:srgbClr val="000000"/>
                          </a:solidFill>
                          <a:effectLst/>
                          <a:latin typeface="Calibri" panose="020F0502020204030204" pitchFamily="34" charset="0"/>
                        </a:rPr>
                        <a:t>Jun</a:t>
                      </a:r>
                    </a:p>
                  </a:txBody>
                  <a:tcPr marL="4564" marR="4564" marT="4564" marB="0" anchor="b">
                    <a:lnL>
                      <a:noFill/>
                    </a:lnL>
                    <a:lnR>
                      <a:noFill/>
                    </a:lnR>
                    <a:lnT>
                      <a:noFill/>
                    </a:lnT>
                    <a:lnB>
                      <a:noFill/>
                    </a:lnB>
                  </a:tcPr>
                </a:tc>
                <a:tc>
                  <a:txBody>
                    <a:bodyPr/>
                    <a:lstStyle/>
                    <a:p>
                      <a:pPr algn="ctr" fontAlgn="b"/>
                      <a:r>
                        <a:rPr lang="en-GB" sz="600" b="0" i="0" u="none" strike="noStrike" dirty="0">
                          <a:solidFill>
                            <a:srgbClr val="000000"/>
                          </a:solidFill>
                          <a:effectLst/>
                          <a:latin typeface="Calibri" panose="020F0502020204030204" pitchFamily="34" charset="0"/>
                        </a:rPr>
                        <a:t>Jul </a:t>
                      </a:r>
                    </a:p>
                  </a:txBody>
                  <a:tcPr marL="4564" marR="4564" marT="4564" marB="0" anchor="b">
                    <a:lnL>
                      <a:noFill/>
                    </a:lnL>
                    <a:lnR>
                      <a:noFill/>
                    </a:lnR>
                    <a:lnT>
                      <a:noFill/>
                    </a:lnT>
                    <a:lnB>
                      <a:noFill/>
                    </a:lnB>
                  </a:tcPr>
                </a:tc>
                <a:tc>
                  <a:txBody>
                    <a:bodyPr/>
                    <a:lstStyle/>
                    <a:p>
                      <a:pPr algn="ctr" fontAlgn="b"/>
                      <a:r>
                        <a:rPr lang="en-GB" sz="600" b="0" i="0" u="none" strike="noStrike" dirty="0">
                          <a:solidFill>
                            <a:srgbClr val="000000"/>
                          </a:solidFill>
                          <a:effectLst/>
                          <a:latin typeface="Calibri" panose="020F0502020204030204" pitchFamily="34" charset="0"/>
                        </a:rPr>
                        <a:t>Aug</a:t>
                      </a:r>
                    </a:p>
                  </a:txBody>
                  <a:tcPr marL="4564" marR="4564" marT="4564" marB="0" anchor="b">
                    <a:lnL>
                      <a:noFill/>
                    </a:lnL>
                    <a:lnR>
                      <a:noFill/>
                    </a:lnR>
                    <a:lnT>
                      <a:noFill/>
                    </a:lnT>
                    <a:lnB>
                      <a:noFill/>
                    </a:lnB>
                  </a:tcPr>
                </a:tc>
                <a:tc>
                  <a:txBody>
                    <a:bodyPr/>
                    <a:lstStyle/>
                    <a:p>
                      <a:pPr algn="ctr" fontAlgn="b"/>
                      <a:r>
                        <a:rPr lang="en-GB" sz="600" b="0" i="0" u="none" strike="noStrike" dirty="0">
                          <a:solidFill>
                            <a:srgbClr val="000000"/>
                          </a:solidFill>
                          <a:effectLst/>
                          <a:latin typeface="Calibri" panose="020F0502020204030204" pitchFamily="34" charset="0"/>
                        </a:rPr>
                        <a:t>Sep</a:t>
                      </a:r>
                    </a:p>
                  </a:txBody>
                  <a:tcPr marL="4564" marR="4564" marT="4564" marB="0" anchor="b">
                    <a:lnL>
                      <a:noFill/>
                    </a:lnL>
                    <a:lnR>
                      <a:noFill/>
                    </a:lnR>
                    <a:lnT>
                      <a:noFill/>
                    </a:lnT>
                    <a:lnB>
                      <a:noFill/>
                    </a:lnB>
                  </a:tcPr>
                </a:tc>
                <a:tc>
                  <a:txBody>
                    <a:bodyPr/>
                    <a:lstStyle/>
                    <a:p>
                      <a:pPr algn="ctr" fontAlgn="b"/>
                      <a:r>
                        <a:rPr lang="en-GB" sz="600" b="0" i="0" u="none" strike="noStrike" dirty="0">
                          <a:solidFill>
                            <a:srgbClr val="000000"/>
                          </a:solidFill>
                          <a:effectLst/>
                          <a:latin typeface="Calibri" panose="020F0502020204030204" pitchFamily="34" charset="0"/>
                        </a:rPr>
                        <a:t>Oct</a:t>
                      </a:r>
                    </a:p>
                  </a:txBody>
                  <a:tcPr marL="4564" marR="4564" marT="4564" marB="0" anchor="b">
                    <a:lnL>
                      <a:noFill/>
                    </a:lnL>
                    <a:lnR>
                      <a:noFill/>
                    </a:lnR>
                    <a:lnT>
                      <a:noFill/>
                    </a:lnT>
                    <a:lnB>
                      <a:noFill/>
                    </a:lnB>
                  </a:tcPr>
                </a:tc>
                <a:tc>
                  <a:txBody>
                    <a:bodyPr/>
                    <a:lstStyle/>
                    <a:p>
                      <a:pPr algn="ctr" fontAlgn="b"/>
                      <a:r>
                        <a:rPr lang="en-GB" sz="600" b="0" i="0" u="none" strike="noStrike" dirty="0">
                          <a:solidFill>
                            <a:srgbClr val="000000"/>
                          </a:solidFill>
                          <a:effectLst/>
                          <a:latin typeface="Calibri" panose="020F0502020204030204" pitchFamily="34" charset="0"/>
                        </a:rPr>
                        <a:t>Nov</a:t>
                      </a:r>
                    </a:p>
                  </a:txBody>
                  <a:tcPr marL="4564" marR="4564" marT="4564" marB="0" anchor="b">
                    <a:lnL>
                      <a:noFill/>
                    </a:lnL>
                    <a:lnR>
                      <a:noFill/>
                    </a:lnR>
                    <a:lnT>
                      <a:noFill/>
                    </a:lnT>
                    <a:lnB>
                      <a:noFill/>
                    </a:lnB>
                  </a:tcPr>
                </a:tc>
                <a:tc>
                  <a:txBody>
                    <a:bodyPr/>
                    <a:lstStyle/>
                    <a:p>
                      <a:pPr algn="ctr" fontAlgn="b"/>
                      <a:r>
                        <a:rPr lang="en-GB" sz="600" b="0" i="0" u="none" strike="noStrike" dirty="0">
                          <a:solidFill>
                            <a:srgbClr val="000000"/>
                          </a:solidFill>
                          <a:effectLst/>
                          <a:latin typeface="Calibri" panose="020F0502020204030204" pitchFamily="34" charset="0"/>
                        </a:rPr>
                        <a:t>Dec</a:t>
                      </a:r>
                    </a:p>
                  </a:txBody>
                  <a:tcPr marL="4564" marR="4564" marT="4564" marB="0" anchor="b">
                    <a:lnL>
                      <a:noFill/>
                    </a:lnL>
                    <a:lnR>
                      <a:noFill/>
                    </a:lnR>
                    <a:lnT>
                      <a:noFill/>
                    </a:lnT>
                    <a:lnB>
                      <a:noFill/>
                    </a:lnB>
                  </a:tcPr>
                </a:tc>
                <a:tc>
                  <a:txBody>
                    <a:bodyPr/>
                    <a:lstStyle/>
                    <a:p>
                      <a:pPr algn="ctr" fontAlgn="b"/>
                      <a:r>
                        <a:rPr lang="en-GB" sz="600" b="0" i="0" u="none" strike="noStrike" dirty="0">
                          <a:solidFill>
                            <a:srgbClr val="000000"/>
                          </a:solidFill>
                          <a:effectLst/>
                          <a:latin typeface="Calibri" panose="020F0502020204030204" pitchFamily="34" charset="0"/>
                        </a:rPr>
                        <a:t>Jan</a:t>
                      </a:r>
                    </a:p>
                  </a:txBody>
                  <a:tcPr marL="4564" marR="4564" marT="4564" marB="0" anchor="b">
                    <a:lnL>
                      <a:noFill/>
                    </a:lnL>
                    <a:lnR>
                      <a:noFill/>
                    </a:lnR>
                    <a:lnT>
                      <a:noFill/>
                    </a:lnT>
                    <a:lnB>
                      <a:noFill/>
                    </a:lnB>
                  </a:tcPr>
                </a:tc>
                <a:tc>
                  <a:txBody>
                    <a:bodyPr/>
                    <a:lstStyle/>
                    <a:p>
                      <a:pPr algn="ctr" fontAlgn="b"/>
                      <a:r>
                        <a:rPr lang="en-GB" sz="600" b="0" i="0" u="none" strike="noStrike" dirty="0">
                          <a:solidFill>
                            <a:srgbClr val="000000"/>
                          </a:solidFill>
                          <a:effectLst/>
                          <a:latin typeface="Calibri" panose="020F0502020204030204" pitchFamily="34" charset="0"/>
                        </a:rPr>
                        <a:t>Feb</a:t>
                      </a:r>
                    </a:p>
                  </a:txBody>
                  <a:tcPr marL="4564" marR="4564" marT="4564" marB="0" anchor="b">
                    <a:lnL>
                      <a:noFill/>
                    </a:lnL>
                    <a:lnR>
                      <a:noFill/>
                    </a:lnR>
                    <a:lnT>
                      <a:noFill/>
                    </a:lnT>
                    <a:lnB>
                      <a:noFill/>
                    </a:lnB>
                  </a:tcPr>
                </a:tc>
                <a:tc>
                  <a:txBody>
                    <a:bodyPr/>
                    <a:lstStyle/>
                    <a:p>
                      <a:pPr algn="ctr" fontAlgn="b"/>
                      <a:r>
                        <a:rPr lang="en-GB" sz="600" b="0" i="0" u="none" strike="noStrike" dirty="0">
                          <a:solidFill>
                            <a:srgbClr val="000000"/>
                          </a:solidFill>
                          <a:effectLst/>
                          <a:latin typeface="Calibri" panose="020F0502020204030204" pitchFamily="34" charset="0"/>
                        </a:rPr>
                        <a:t>Mar</a:t>
                      </a:r>
                    </a:p>
                  </a:txBody>
                  <a:tcPr marL="4564" marR="4564" marT="4564" marB="0" anchor="b">
                    <a:lnL>
                      <a:noFill/>
                    </a:lnL>
                    <a:lnR>
                      <a:noFill/>
                    </a:lnR>
                    <a:lnT>
                      <a:noFill/>
                    </a:lnT>
                    <a:lnB>
                      <a:noFill/>
                    </a:lnB>
                  </a:tcPr>
                </a:tc>
                <a:tc>
                  <a:txBody>
                    <a:bodyPr/>
                    <a:lstStyle/>
                    <a:p>
                      <a:pPr algn="ctr" fontAlgn="b"/>
                      <a:r>
                        <a:rPr lang="en-GB" sz="600" b="0" i="0" u="none" strike="noStrike" dirty="0">
                          <a:solidFill>
                            <a:srgbClr val="000000"/>
                          </a:solidFill>
                          <a:effectLst/>
                          <a:latin typeface="Calibri" panose="020F0502020204030204" pitchFamily="34" charset="0"/>
                        </a:rPr>
                        <a:t>Apr</a:t>
                      </a:r>
                    </a:p>
                  </a:txBody>
                  <a:tcPr marL="4564" marR="4564" marT="4564" marB="0" anchor="b">
                    <a:lnL>
                      <a:noFill/>
                    </a:lnL>
                    <a:lnR>
                      <a:noFill/>
                    </a:lnR>
                    <a:lnT>
                      <a:noFill/>
                    </a:lnT>
                    <a:lnB>
                      <a:noFill/>
                    </a:lnB>
                  </a:tcPr>
                </a:tc>
                <a:tc>
                  <a:txBody>
                    <a:bodyPr/>
                    <a:lstStyle/>
                    <a:p>
                      <a:pPr algn="ctr" fontAlgn="b"/>
                      <a:r>
                        <a:rPr lang="en-GB" sz="600" b="0" i="0" u="none" strike="noStrike" dirty="0">
                          <a:solidFill>
                            <a:srgbClr val="000000"/>
                          </a:solidFill>
                          <a:effectLst/>
                          <a:latin typeface="Calibri" panose="020F0502020204030204" pitchFamily="34" charset="0"/>
                        </a:rPr>
                        <a:t>May</a:t>
                      </a:r>
                    </a:p>
                  </a:txBody>
                  <a:tcPr marL="4564" marR="4564" marT="4564" marB="0" anchor="b">
                    <a:lnL>
                      <a:noFill/>
                    </a:lnL>
                    <a:lnR>
                      <a:noFill/>
                    </a:lnR>
                    <a:lnT>
                      <a:noFill/>
                    </a:lnT>
                    <a:lnB>
                      <a:noFill/>
                    </a:lnB>
                  </a:tcPr>
                </a:tc>
                <a:tc>
                  <a:txBody>
                    <a:bodyPr/>
                    <a:lstStyle/>
                    <a:p>
                      <a:pPr algn="ctr" fontAlgn="b"/>
                      <a:r>
                        <a:rPr lang="en-GB" sz="600" b="0" i="0" u="none" strike="noStrike" dirty="0">
                          <a:solidFill>
                            <a:srgbClr val="000000"/>
                          </a:solidFill>
                          <a:effectLst/>
                          <a:latin typeface="Calibri" panose="020F0502020204030204" pitchFamily="34" charset="0"/>
                        </a:rPr>
                        <a:t>Jun</a:t>
                      </a:r>
                    </a:p>
                  </a:txBody>
                  <a:tcPr marL="4564" marR="4564" marT="4564" marB="0" anchor="b">
                    <a:lnL>
                      <a:noFill/>
                    </a:lnL>
                    <a:lnR>
                      <a:noFill/>
                    </a:lnR>
                    <a:lnT>
                      <a:noFill/>
                    </a:lnT>
                    <a:lnB>
                      <a:noFill/>
                    </a:lnB>
                  </a:tcPr>
                </a:tc>
                <a:tc>
                  <a:txBody>
                    <a:bodyPr/>
                    <a:lstStyle/>
                    <a:p>
                      <a:pPr algn="ctr" fontAlgn="b"/>
                      <a:r>
                        <a:rPr lang="en-GB" sz="600" b="0" i="0" u="none" strike="noStrike" dirty="0">
                          <a:solidFill>
                            <a:srgbClr val="000000"/>
                          </a:solidFill>
                          <a:effectLst/>
                          <a:latin typeface="Calibri" panose="020F0502020204030204" pitchFamily="34" charset="0"/>
                        </a:rPr>
                        <a:t>Jul </a:t>
                      </a:r>
                    </a:p>
                  </a:txBody>
                  <a:tcPr marL="4564" marR="4564" marT="4564" marB="0" anchor="b">
                    <a:lnL>
                      <a:noFill/>
                    </a:lnL>
                    <a:lnR>
                      <a:noFill/>
                    </a:lnR>
                    <a:lnT>
                      <a:noFill/>
                    </a:lnT>
                    <a:lnB>
                      <a:noFill/>
                    </a:lnB>
                  </a:tcPr>
                </a:tc>
                <a:tc>
                  <a:txBody>
                    <a:bodyPr/>
                    <a:lstStyle/>
                    <a:p>
                      <a:pPr algn="ctr" fontAlgn="b"/>
                      <a:r>
                        <a:rPr lang="en-GB" sz="600" b="0" i="0" u="none" strike="noStrike" dirty="0">
                          <a:solidFill>
                            <a:srgbClr val="000000"/>
                          </a:solidFill>
                          <a:effectLst/>
                          <a:latin typeface="Calibri" panose="020F0502020204030204" pitchFamily="34" charset="0"/>
                        </a:rPr>
                        <a:t>Aug</a:t>
                      </a:r>
                    </a:p>
                  </a:txBody>
                  <a:tcPr marL="4564" marR="4564" marT="4564" marB="0" anchor="b">
                    <a:lnL>
                      <a:noFill/>
                    </a:lnL>
                    <a:lnR>
                      <a:noFill/>
                    </a:lnR>
                    <a:lnT>
                      <a:noFill/>
                    </a:lnT>
                    <a:lnB>
                      <a:noFill/>
                    </a:lnB>
                  </a:tcPr>
                </a:tc>
                <a:tc>
                  <a:txBody>
                    <a:bodyPr/>
                    <a:lstStyle/>
                    <a:p>
                      <a:pPr algn="ctr" fontAlgn="b"/>
                      <a:r>
                        <a:rPr lang="en-GB" sz="600" b="0" i="0" u="none" strike="noStrike" dirty="0">
                          <a:solidFill>
                            <a:srgbClr val="000000"/>
                          </a:solidFill>
                          <a:effectLst/>
                          <a:latin typeface="Calibri" panose="020F0502020204030204" pitchFamily="34" charset="0"/>
                        </a:rPr>
                        <a:t>Sep</a:t>
                      </a:r>
                    </a:p>
                  </a:txBody>
                  <a:tcPr marL="4564" marR="4564" marT="4564" marB="0" anchor="b">
                    <a:lnL>
                      <a:noFill/>
                    </a:lnL>
                    <a:lnR>
                      <a:noFill/>
                    </a:lnR>
                    <a:lnT>
                      <a:noFill/>
                    </a:lnT>
                    <a:lnB>
                      <a:noFill/>
                    </a:lnB>
                  </a:tcPr>
                </a:tc>
                <a:tc>
                  <a:txBody>
                    <a:bodyPr/>
                    <a:lstStyle/>
                    <a:p>
                      <a:pPr algn="ctr" fontAlgn="b"/>
                      <a:r>
                        <a:rPr lang="en-GB" sz="600" b="0" i="0" u="none" strike="noStrike" dirty="0">
                          <a:solidFill>
                            <a:srgbClr val="000000"/>
                          </a:solidFill>
                          <a:effectLst/>
                          <a:latin typeface="Calibri" panose="020F0502020204030204" pitchFamily="34" charset="0"/>
                        </a:rPr>
                        <a:t>Oct</a:t>
                      </a:r>
                    </a:p>
                  </a:txBody>
                  <a:tcPr marL="4564" marR="4564" marT="4564" marB="0" anchor="b">
                    <a:lnL>
                      <a:noFill/>
                    </a:lnL>
                    <a:lnR>
                      <a:noFill/>
                    </a:lnR>
                    <a:lnT>
                      <a:noFill/>
                    </a:lnT>
                    <a:lnB>
                      <a:noFill/>
                    </a:lnB>
                  </a:tcPr>
                </a:tc>
                <a:tc>
                  <a:txBody>
                    <a:bodyPr/>
                    <a:lstStyle/>
                    <a:p>
                      <a:pPr algn="ctr" fontAlgn="b"/>
                      <a:r>
                        <a:rPr lang="en-GB" sz="600" b="0" i="0" u="none" strike="noStrike" dirty="0">
                          <a:solidFill>
                            <a:srgbClr val="000000"/>
                          </a:solidFill>
                          <a:effectLst/>
                          <a:latin typeface="Calibri" panose="020F0502020204030204" pitchFamily="34" charset="0"/>
                        </a:rPr>
                        <a:t>Nov</a:t>
                      </a:r>
                    </a:p>
                  </a:txBody>
                  <a:tcPr marL="4564" marR="4564" marT="4564" marB="0" anchor="b">
                    <a:lnL>
                      <a:noFill/>
                    </a:lnL>
                    <a:lnR>
                      <a:noFill/>
                    </a:lnR>
                    <a:lnT>
                      <a:noFill/>
                    </a:lnT>
                    <a:lnB>
                      <a:noFill/>
                    </a:lnB>
                  </a:tcPr>
                </a:tc>
                <a:tc>
                  <a:txBody>
                    <a:bodyPr/>
                    <a:lstStyle/>
                    <a:p>
                      <a:pPr algn="ctr" fontAlgn="b"/>
                      <a:r>
                        <a:rPr lang="en-GB" sz="600" b="0" i="0" u="none" strike="noStrike" dirty="0">
                          <a:solidFill>
                            <a:srgbClr val="000000"/>
                          </a:solidFill>
                          <a:effectLst/>
                          <a:latin typeface="Calibri" panose="020F0502020204030204" pitchFamily="34" charset="0"/>
                        </a:rPr>
                        <a:t>Dec</a:t>
                      </a:r>
                    </a:p>
                  </a:txBody>
                  <a:tcPr marL="4564" marR="4564" marT="4564" marB="0" anchor="b">
                    <a:lnL>
                      <a:noFill/>
                    </a:lnL>
                    <a:lnR>
                      <a:noFill/>
                    </a:lnR>
                    <a:lnT>
                      <a:noFill/>
                    </a:lnT>
                    <a:lnB>
                      <a:noFill/>
                    </a:lnB>
                  </a:tcPr>
                </a:tc>
                <a:extLst>
                  <a:ext uri="{0D108BD9-81ED-4DB2-BD59-A6C34878D82A}">
                    <a16:rowId xmlns:a16="http://schemas.microsoft.com/office/drawing/2014/main" val="3287886434"/>
                  </a:ext>
                </a:extLst>
              </a:tr>
              <a:tr h="253376">
                <a:tc>
                  <a:txBody>
                    <a:bodyPr/>
                    <a:lstStyle/>
                    <a:p>
                      <a:pPr algn="l" fontAlgn="b"/>
                      <a:endParaRPr lang="en-GB" sz="500" b="0" i="0" u="none" strike="noStrike" dirty="0">
                        <a:solidFill>
                          <a:srgbClr val="000000"/>
                        </a:solidFill>
                        <a:effectLst/>
                        <a:latin typeface="Calibri" panose="020F0502020204030204" pitchFamily="34" charset="0"/>
                      </a:endParaRPr>
                    </a:p>
                  </a:txBody>
                  <a:tcPr marL="4564" marR="4564" marT="4564" marB="0" anchor="b">
                    <a:lnL>
                      <a:noFill/>
                    </a:lnL>
                    <a:lnR>
                      <a:noFill/>
                    </a:lnR>
                    <a:lnT>
                      <a:noFill/>
                    </a:lnT>
                    <a:lnB>
                      <a:noFill/>
                    </a:lnB>
                  </a:tcPr>
                </a:tc>
                <a:tc>
                  <a:txBody>
                    <a:bodyPr/>
                    <a:lstStyle/>
                    <a:p>
                      <a:pPr algn="l" fontAlgn="b"/>
                      <a:endParaRPr lang="en-GB" sz="600" b="0" i="0" u="none" strike="noStrike" dirty="0">
                        <a:solidFill>
                          <a:srgbClr val="000000"/>
                        </a:solidFill>
                        <a:effectLst/>
                        <a:latin typeface="Calibri" panose="020F0502020204030204" pitchFamily="34" charset="0"/>
                      </a:endParaRPr>
                    </a:p>
                  </a:txBody>
                  <a:tcPr marL="4564" marR="4564" marT="4564" marB="0" anchor="b">
                    <a:lnL>
                      <a:noFill/>
                    </a:lnL>
                    <a:lnR>
                      <a:noFill/>
                    </a:lnR>
                    <a:lnT>
                      <a:noFill/>
                    </a:lnT>
                    <a:lnB>
                      <a:noFill/>
                    </a:lnB>
                  </a:tcPr>
                </a:tc>
                <a:tc>
                  <a:txBody>
                    <a:bodyPr/>
                    <a:lstStyle/>
                    <a:p>
                      <a:pPr algn="ctr" fontAlgn="ctr"/>
                      <a:r>
                        <a:rPr lang="en-GB" sz="800" b="0" i="0" u="none" strike="noStrike" dirty="0">
                          <a:solidFill>
                            <a:srgbClr val="000000"/>
                          </a:solidFill>
                          <a:effectLst/>
                          <a:latin typeface="Calibri" panose="020F0502020204030204" pitchFamily="34" charset="0"/>
                        </a:rPr>
                        <a:t>Weeks</a:t>
                      </a:r>
                    </a:p>
                  </a:txBody>
                  <a:tcPr marL="4564" marR="4564" marT="4564" marB="0" anchor="ctr">
                    <a:lnL>
                      <a:noFill/>
                    </a:lnL>
                    <a:lnR>
                      <a:noFill/>
                    </a:lnR>
                    <a:lnT>
                      <a:noFill/>
                    </a:lnT>
                    <a:lnB>
                      <a:noFill/>
                    </a:lnB>
                  </a:tcPr>
                </a:tc>
                <a:tc>
                  <a:txBody>
                    <a:bodyPr/>
                    <a:lstStyle/>
                    <a:p>
                      <a:pPr algn="l" fontAlgn="b"/>
                      <a:endParaRPr lang="en-GB" sz="500" b="0" i="0" u="none" strike="noStrike" dirty="0">
                        <a:solidFill>
                          <a:srgbClr val="000000"/>
                        </a:solidFill>
                        <a:effectLst/>
                        <a:latin typeface="Calibri" panose="020F0502020204030204" pitchFamily="34" charset="0"/>
                      </a:endParaRPr>
                    </a:p>
                  </a:txBody>
                  <a:tcPr marL="4564" marR="4564" marT="4564" marB="0" anchor="b">
                    <a:lnL>
                      <a:noFill/>
                    </a:lnL>
                    <a:lnR>
                      <a:noFill/>
                    </a:lnR>
                    <a:lnT>
                      <a:noFill/>
                    </a:lnT>
                    <a:lnB>
                      <a:noFill/>
                    </a:lnB>
                  </a:tcPr>
                </a:tc>
                <a:tc>
                  <a:txBody>
                    <a:bodyPr/>
                    <a:lstStyle/>
                    <a:p>
                      <a:pPr algn="l" fontAlgn="b"/>
                      <a:endParaRPr lang="en-GB" sz="500" b="0" i="0" u="none" strike="noStrike" dirty="0">
                        <a:solidFill>
                          <a:srgbClr val="000000"/>
                        </a:solidFill>
                        <a:effectLst/>
                        <a:latin typeface="Calibri" panose="020F0502020204030204" pitchFamily="34" charset="0"/>
                      </a:endParaRPr>
                    </a:p>
                  </a:txBody>
                  <a:tcPr marL="4564" marR="4564" marT="4564" marB="0" anchor="b">
                    <a:lnL>
                      <a:noFill/>
                    </a:lnL>
                    <a:lnR>
                      <a:noFill/>
                    </a:lnR>
                    <a:lnT>
                      <a:noFill/>
                    </a:lnT>
                    <a:lnB>
                      <a:noFill/>
                    </a:lnB>
                  </a:tcPr>
                </a:tc>
                <a:tc>
                  <a:txBody>
                    <a:bodyPr/>
                    <a:lstStyle/>
                    <a:p>
                      <a:pPr algn="l" fontAlgn="b"/>
                      <a:endParaRPr lang="en-GB" sz="500" b="0" i="0" u="none" strike="noStrike" dirty="0">
                        <a:solidFill>
                          <a:srgbClr val="000000"/>
                        </a:solidFill>
                        <a:effectLst/>
                        <a:latin typeface="Calibri" panose="020F0502020204030204" pitchFamily="34" charset="0"/>
                      </a:endParaRPr>
                    </a:p>
                  </a:txBody>
                  <a:tcPr marL="4564" marR="4564" marT="4564" marB="0" anchor="b">
                    <a:lnL>
                      <a:noFill/>
                    </a:lnL>
                    <a:lnR>
                      <a:noFill/>
                    </a:lnR>
                    <a:lnT>
                      <a:noFill/>
                    </a:lnT>
                    <a:lnB>
                      <a:noFill/>
                    </a:lnB>
                  </a:tcPr>
                </a:tc>
                <a:tc>
                  <a:txBody>
                    <a:bodyPr/>
                    <a:lstStyle/>
                    <a:p>
                      <a:pPr algn="l" fontAlgn="b"/>
                      <a:endParaRPr lang="en-GB" sz="500" b="0" i="0" u="none" strike="noStrike" dirty="0">
                        <a:solidFill>
                          <a:srgbClr val="000000"/>
                        </a:solidFill>
                        <a:effectLst/>
                        <a:latin typeface="Calibri" panose="020F0502020204030204" pitchFamily="34" charset="0"/>
                      </a:endParaRPr>
                    </a:p>
                  </a:txBody>
                  <a:tcPr marL="4564" marR="4564" marT="4564" marB="0" anchor="b">
                    <a:lnL>
                      <a:noFill/>
                    </a:lnL>
                    <a:lnR>
                      <a:noFill/>
                    </a:lnR>
                    <a:lnT>
                      <a:noFill/>
                    </a:lnT>
                    <a:lnB>
                      <a:noFill/>
                    </a:lnB>
                  </a:tcPr>
                </a:tc>
                <a:tc>
                  <a:txBody>
                    <a:bodyPr/>
                    <a:lstStyle/>
                    <a:p>
                      <a:pPr algn="l" fontAlgn="b"/>
                      <a:endParaRPr lang="en-GB" sz="500" b="0" i="0" u="none" strike="noStrike" dirty="0">
                        <a:solidFill>
                          <a:srgbClr val="000000"/>
                        </a:solidFill>
                        <a:effectLst/>
                        <a:latin typeface="Calibri" panose="020F0502020204030204" pitchFamily="34" charset="0"/>
                      </a:endParaRPr>
                    </a:p>
                  </a:txBody>
                  <a:tcPr marL="4564" marR="4564" marT="4564" marB="0" anchor="b">
                    <a:lnL>
                      <a:noFill/>
                    </a:lnL>
                    <a:lnR>
                      <a:noFill/>
                    </a:lnR>
                    <a:lnT>
                      <a:noFill/>
                    </a:lnT>
                    <a:lnB>
                      <a:noFill/>
                    </a:lnB>
                  </a:tcPr>
                </a:tc>
                <a:tc>
                  <a:txBody>
                    <a:bodyPr/>
                    <a:lstStyle/>
                    <a:p>
                      <a:pPr algn="l" fontAlgn="b"/>
                      <a:endParaRPr lang="en-GB" sz="500" b="0" i="0" u="none" strike="noStrike" dirty="0">
                        <a:solidFill>
                          <a:srgbClr val="000000"/>
                        </a:solidFill>
                        <a:effectLst/>
                        <a:latin typeface="Calibri" panose="020F0502020204030204" pitchFamily="34" charset="0"/>
                      </a:endParaRPr>
                    </a:p>
                  </a:txBody>
                  <a:tcPr marL="4564" marR="4564" marT="4564" marB="0" anchor="b">
                    <a:lnL>
                      <a:noFill/>
                    </a:lnL>
                    <a:lnR>
                      <a:noFill/>
                    </a:lnR>
                    <a:lnT>
                      <a:noFill/>
                    </a:lnT>
                    <a:lnB>
                      <a:noFill/>
                    </a:lnB>
                  </a:tcPr>
                </a:tc>
                <a:tc>
                  <a:txBody>
                    <a:bodyPr/>
                    <a:lstStyle/>
                    <a:p>
                      <a:pPr algn="l" fontAlgn="b"/>
                      <a:endParaRPr lang="en-GB" sz="500" b="0" i="0" u="none" strike="noStrike" dirty="0">
                        <a:solidFill>
                          <a:srgbClr val="000000"/>
                        </a:solidFill>
                        <a:effectLst/>
                        <a:latin typeface="Calibri" panose="020F0502020204030204" pitchFamily="34" charset="0"/>
                      </a:endParaRPr>
                    </a:p>
                  </a:txBody>
                  <a:tcPr marL="4564" marR="4564" marT="4564" marB="0" anchor="b">
                    <a:lnL>
                      <a:noFill/>
                    </a:lnL>
                    <a:lnR>
                      <a:noFill/>
                    </a:lnR>
                    <a:lnT>
                      <a:noFill/>
                    </a:lnT>
                    <a:lnB>
                      <a:noFill/>
                    </a:lnB>
                  </a:tcPr>
                </a:tc>
                <a:tc>
                  <a:txBody>
                    <a:bodyPr/>
                    <a:lstStyle/>
                    <a:p>
                      <a:pPr algn="l" fontAlgn="b"/>
                      <a:endParaRPr lang="en-GB" sz="500" b="0" i="0" u="none" strike="noStrike" dirty="0">
                        <a:solidFill>
                          <a:srgbClr val="000000"/>
                        </a:solidFill>
                        <a:effectLst/>
                        <a:latin typeface="Calibri" panose="020F0502020204030204" pitchFamily="34" charset="0"/>
                      </a:endParaRPr>
                    </a:p>
                  </a:txBody>
                  <a:tcPr marL="4564" marR="4564" marT="4564" marB="0" anchor="b">
                    <a:lnL>
                      <a:noFill/>
                    </a:lnL>
                    <a:lnR>
                      <a:noFill/>
                    </a:lnR>
                    <a:lnT>
                      <a:noFill/>
                    </a:lnT>
                    <a:lnB>
                      <a:noFill/>
                    </a:lnB>
                  </a:tcPr>
                </a:tc>
                <a:tc>
                  <a:txBody>
                    <a:bodyPr/>
                    <a:lstStyle/>
                    <a:p>
                      <a:pPr algn="l" fontAlgn="b"/>
                      <a:endParaRPr lang="en-GB" sz="500" b="0" i="0" u="none" strike="noStrike" dirty="0">
                        <a:solidFill>
                          <a:srgbClr val="000000"/>
                        </a:solidFill>
                        <a:effectLst/>
                        <a:latin typeface="Calibri" panose="020F0502020204030204" pitchFamily="34" charset="0"/>
                      </a:endParaRPr>
                    </a:p>
                  </a:txBody>
                  <a:tcPr marL="4564" marR="4564" marT="4564" marB="0" anchor="b">
                    <a:lnL>
                      <a:noFill/>
                    </a:lnL>
                    <a:lnR>
                      <a:noFill/>
                    </a:lnR>
                    <a:lnT>
                      <a:noFill/>
                    </a:lnT>
                    <a:lnB>
                      <a:noFill/>
                    </a:lnB>
                  </a:tcPr>
                </a:tc>
                <a:tc>
                  <a:txBody>
                    <a:bodyPr/>
                    <a:lstStyle/>
                    <a:p>
                      <a:pPr algn="l" fontAlgn="b"/>
                      <a:endParaRPr lang="en-GB" sz="500" b="0" i="0" u="none" strike="noStrike" dirty="0">
                        <a:solidFill>
                          <a:srgbClr val="000000"/>
                        </a:solidFill>
                        <a:effectLst/>
                        <a:latin typeface="Calibri" panose="020F0502020204030204" pitchFamily="34" charset="0"/>
                      </a:endParaRPr>
                    </a:p>
                  </a:txBody>
                  <a:tcPr marL="4564" marR="4564" marT="4564" marB="0" anchor="b">
                    <a:lnL>
                      <a:noFill/>
                    </a:lnL>
                    <a:lnR>
                      <a:noFill/>
                    </a:lnR>
                    <a:lnT>
                      <a:noFill/>
                    </a:lnT>
                    <a:lnB>
                      <a:noFill/>
                    </a:lnB>
                  </a:tcPr>
                </a:tc>
                <a:tc>
                  <a:txBody>
                    <a:bodyPr/>
                    <a:lstStyle/>
                    <a:p>
                      <a:pPr algn="l" fontAlgn="b"/>
                      <a:endParaRPr lang="en-GB" sz="500" b="0" i="0" u="none" strike="noStrike" dirty="0">
                        <a:solidFill>
                          <a:srgbClr val="000000"/>
                        </a:solidFill>
                        <a:effectLst/>
                        <a:latin typeface="Calibri" panose="020F0502020204030204" pitchFamily="34" charset="0"/>
                      </a:endParaRPr>
                    </a:p>
                  </a:txBody>
                  <a:tcPr marL="4564" marR="4564" marT="4564" marB="0" anchor="b">
                    <a:lnL>
                      <a:noFill/>
                    </a:lnL>
                    <a:lnR>
                      <a:noFill/>
                    </a:lnR>
                    <a:lnT>
                      <a:noFill/>
                    </a:lnT>
                    <a:lnB>
                      <a:noFill/>
                    </a:lnB>
                  </a:tcPr>
                </a:tc>
                <a:tc>
                  <a:txBody>
                    <a:bodyPr/>
                    <a:lstStyle/>
                    <a:p>
                      <a:pPr algn="l" fontAlgn="b"/>
                      <a:endParaRPr lang="en-GB" sz="500" b="0" i="0" u="none" strike="noStrike" dirty="0">
                        <a:solidFill>
                          <a:srgbClr val="000000"/>
                        </a:solidFill>
                        <a:effectLst/>
                        <a:latin typeface="Calibri" panose="020F0502020204030204" pitchFamily="34" charset="0"/>
                      </a:endParaRPr>
                    </a:p>
                  </a:txBody>
                  <a:tcPr marL="4564" marR="4564" marT="4564" marB="0" anchor="b">
                    <a:lnL>
                      <a:noFill/>
                    </a:lnL>
                    <a:lnR>
                      <a:noFill/>
                    </a:lnR>
                    <a:lnT>
                      <a:noFill/>
                    </a:lnT>
                    <a:lnB>
                      <a:noFill/>
                    </a:lnB>
                  </a:tcPr>
                </a:tc>
                <a:tc>
                  <a:txBody>
                    <a:bodyPr/>
                    <a:lstStyle/>
                    <a:p>
                      <a:pPr algn="l" fontAlgn="b"/>
                      <a:endParaRPr lang="en-GB" sz="500" b="0" i="0" u="none" strike="noStrike" dirty="0">
                        <a:solidFill>
                          <a:srgbClr val="000000"/>
                        </a:solidFill>
                        <a:effectLst/>
                        <a:latin typeface="Calibri" panose="020F0502020204030204" pitchFamily="34" charset="0"/>
                      </a:endParaRPr>
                    </a:p>
                  </a:txBody>
                  <a:tcPr marL="4564" marR="4564" marT="4564" marB="0" anchor="b">
                    <a:lnL>
                      <a:noFill/>
                    </a:lnL>
                    <a:lnR>
                      <a:noFill/>
                    </a:lnR>
                    <a:lnT>
                      <a:noFill/>
                    </a:lnT>
                    <a:lnB>
                      <a:noFill/>
                    </a:lnB>
                  </a:tcPr>
                </a:tc>
                <a:tc>
                  <a:txBody>
                    <a:bodyPr/>
                    <a:lstStyle/>
                    <a:p>
                      <a:pPr algn="l" fontAlgn="b"/>
                      <a:endParaRPr lang="en-GB" sz="500" b="0" i="0" u="none" strike="noStrike" dirty="0">
                        <a:solidFill>
                          <a:srgbClr val="000000"/>
                        </a:solidFill>
                        <a:effectLst/>
                        <a:latin typeface="Calibri" panose="020F0502020204030204" pitchFamily="34" charset="0"/>
                      </a:endParaRPr>
                    </a:p>
                  </a:txBody>
                  <a:tcPr marL="4564" marR="4564" marT="4564" marB="0" anchor="b">
                    <a:lnL>
                      <a:noFill/>
                    </a:lnL>
                    <a:lnR>
                      <a:noFill/>
                    </a:lnR>
                    <a:lnT>
                      <a:noFill/>
                    </a:lnT>
                    <a:lnB>
                      <a:noFill/>
                    </a:lnB>
                  </a:tcPr>
                </a:tc>
                <a:tc>
                  <a:txBody>
                    <a:bodyPr/>
                    <a:lstStyle/>
                    <a:p>
                      <a:pPr algn="l" fontAlgn="b"/>
                      <a:endParaRPr lang="en-GB" sz="500" b="0" i="0" u="none" strike="noStrike" dirty="0">
                        <a:solidFill>
                          <a:srgbClr val="000000"/>
                        </a:solidFill>
                        <a:effectLst/>
                        <a:latin typeface="Calibri" panose="020F0502020204030204" pitchFamily="34" charset="0"/>
                      </a:endParaRPr>
                    </a:p>
                  </a:txBody>
                  <a:tcPr marL="4564" marR="4564" marT="4564" marB="0" anchor="b">
                    <a:lnL>
                      <a:noFill/>
                    </a:lnL>
                    <a:lnR>
                      <a:noFill/>
                    </a:lnR>
                    <a:lnT>
                      <a:noFill/>
                    </a:lnT>
                    <a:lnB>
                      <a:noFill/>
                    </a:lnB>
                  </a:tcPr>
                </a:tc>
                <a:tc>
                  <a:txBody>
                    <a:bodyPr/>
                    <a:lstStyle/>
                    <a:p>
                      <a:pPr algn="l" fontAlgn="b"/>
                      <a:endParaRPr lang="en-GB" sz="500" b="0" i="0" u="none" strike="noStrike" dirty="0">
                        <a:solidFill>
                          <a:srgbClr val="000000"/>
                        </a:solidFill>
                        <a:effectLst/>
                        <a:latin typeface="Calibri" panose="020F0502020204030204" pitchFamily="34" charset="0"/>
                      </a:endParaRPr>
                    </a:p>
                  </a:txBody>
                  <a:tcPr marL="4564" marR="4564" marT="4564" marB="0" anchor="b">
                    <a:lnL>
                      <a:noFill/>
                    </a:lnL>
                    <a:lnR>
                      <a:noFill/>
                    </a:lnR>
                    <a:lnT>
                      <a:noFill/>
                    </a:lnT>
                    <a:lnB>
                      <a:noFill/>
                    </a:lnB>
                  </a:tcPr>
                </a:tc>
                <a:tc>
                  <a:txBody>
                    <a:bodyPr/>
                    <a:lstStyle/>
                    <a:p>
                      <a:pPr algn="l" fontAlgn="b"/>
                      <a:endParaRPr lang="en-GB" sz="500" b="0" i="0" u="none" strike="noStrike" dirty="0">
                        <a:solidFill>
                          <a:srgbClr val="000000"/>
                        </a:solidFill>
                        <a:effectLst/>
                        <a:latin typeface="Calibri" panose="020F0502020204030204" pitchFamily="34" charset="0"/>
                      </a:endParaRPr>
                    </a:p>
                  </a:txBody>
                  <a:tcPr marL="4564" marR="4564" marT="4564" marB="0" anchor="b">
                    <a:lnL>
                      <a:noFill/>
                    </a:lnL>
                    <a:lnR>
                      <a:noFill/>
                    </a:lnR>
                    <a:lnT>
                      <a:noFill/>
                    </a:lnT>
                    <a:lnB>
                      <a:noFill/>
                    </a:lnB>
                  </a:tcPr>
                </a:tc>
                <a:tc>
                  <a:txBody>
                    <a:bodyPr/>
                    <a:lstStyle/>
                    <a:p>
                      <a:pPr algn="l" fontAlgn="b"/>
                      <a:endParaRPr lang="en-GB" sz="500" b="0" i="0" u="none" strike="noStrike" dirty="0">
                        <a:solidFill>
                          <a:srgbClr val="000000"/>
                        </a:solidFill>
                        <a:effectLst/>
                        <a:latin typeface="Calibri" panose="020F0502020204030204" pitchFamily="34" charset="0"/>
                      </a:endParaRPr>
                    </a:p>
                  </a:txBody>
                  <a:tcPr marL="4564" marR="4564" marT="4564" marB="0" anchor="b">
                    <a:lnL>
                      <a:noFill/>
                    </a:lnL>
                    <a:lnR>
                      <a:noFill/>
                    </a:lnR>
                    <a:lnT>
                      <a:noFill/>
                    </a:lnT>
                    <a:lnB>
                      <a:noFill/>
                    </a:lnB>
                  </a:tcPr>
                </a:tc>
                <a:tc>
                  <a:txBody>
                    <a:bodyPr/>
                    <a:lstStyle/>
                    <a:p>
                      <a:pPr algn="l" fontAlgn="b"/>
                      <a:endParaRPr lang="en-GB" sz="500" b="0" i="0" u="none" strike="noStrike" dirty="0">
                        <a:solidFill>
                          <a:srgbClr val="000000"/>
                        </a:solidFill>
                        <a:effectLst/>
                        <a:latin typeface="Calibri" panose="020F0502020204030204" pitchFamily="34" charset="0"/>
                      </a:endParaRPr>
                    </a:p>
                  </a:txBody>
                  <a:tcPr marL="4564" marR="4564" marT="4564" marB="0" anchor="b">
                    <a:lnL>
                      <a:noFill/>
                    </a:lnL>
                    <a:lnR>
                      <a:noFill/>
                    </a:lnR>
                    <a:lnT>
                      <a:noFill/>
                    </a:lnT>
                    <a:lnB>
                      <a:noFill/>
                    </a:lnB>
                  </a:tcPr>
                </a:tc>
                <a:tc>
                  <a:txBody>
                    <a:bodyPr/>
                    <a:lstStyle/>
                    <a:p>
                      <a:pPr algn="l" fontAlgn="b"/>
                      <a:endParaRPr lang="en-GB" sz="500" b="0" i="0" u="none" strike="noStrike" dirty="0">
                        <a:solidFill>
                          <a:srgbClr val="000000"/>
                        </a:solidFill>
                        <a:effectLst/>
                        <a:latin typeface="Calibri" panose="020F0502020204030204" pitchFamily="34" charset="0"/>
                      </a:endParaRPr>
                    </a:p>
                  </a:txBody>
                  <a:tcPr marL="4564" marR="4564" marT="4564" marB="0" anchor="b">
                    <a:lnL>
                      <a:noFill/>
                    </a:lnL>
                    <a:lnR>
                      <a:noFill/>
                    </a:lnR>
                    <a:lnT>
                      <a:noFill/>
                    </a:lnT>
                    <a:lnB>
                      <a:noFill/>
                    </a:lnB>
                  </a:tcPr>
                </a:tc>
                <a:tc>
                  <a:txBody>
                    <a:bodyPr/>
                    <a:lstStyle/>
                    <a:p>
                      <a:pPr algn="l" fontAlgn="b"/>
                      <a:endParaRPr lang="en-GB" sz="500" b="0" i="0" u="none" strike="noStrike" dirty="0">
                        <a:solidFill>
                          <a:srgbClr val="000000"/>
                        </a:solidFill>
                        <a:effectLst/>
                        <a:latin typeface="Calibri" panose="020F0502020204030204" pitchFamily="34" charset="0"/>
                      </a:endParaRPr>
                    </a:p>
                  </a:txBody>
                  <a:tcPr marL="4564" marR="4564" marT="4564" marB="0" anchor="b">
                    <a:lnL>
                      <a:noFill/>
                    </a:lnL>
                    <a:lnR>
                      <a:noFill/>
                    </a:lnR>
                    <a:lnT>
                      <a:noFill/>
                    </a:lnT>
                    <a:lnB>
                      <a:noFill/>
                    </a:lnB>
                  </a:tcPr>
                </a:tc>
                <a:tc>
                  <a:txBody>
                    <a:bodyPr/>
                    <a:lstStyle/>
                    <a:p>
                      <a:pPr algn="l" fontAlgn="b"/>
                      <a:endParaRPr lang="en-GB" sz="500" b="0" i="0" u="none" strike="noStrike" dirty="0">
                        <a:solidFill>
                          <a:srgbClr val="000000"/>
                        </a:solidFill>
                        <a:effectLst/>
                        <a:latin typeface="Calibri" panose="020F0502020204030204" pitchFamily="34" charset="0"/>
                      </a:endParaRPr>
                    </a:p>
                  </a:txBody>
                  <a:tcPr marL="4564" marR="4564" marT="4564" marB="0" anchor="b">
                    <a:lnL>
                      <a:noFill/>
                    </a:lnL>
                    <a:lnR>
                      <a:noFill/>
                    </a:lnR>
                    <a:lnT>
                      <a:noFill/>
                    </a:lnT>
                    <a:lnB>
                      <a:noFill/>
                    </a:lnB>
                  </a:tcPr>
                </a:tc>
                <a:tc>
                  <a:txBody>
                    <a:bodyPr/>
                    <a:lstStyle/>
                    <a:p>
                      <a:pPr algn="l" fontAlgn="b"/>
                      <a:endParaRPr lang="en-GB" sz="500" b="0" i="0" u="none" strike="noStrike" dirty="0">
                        <a:solidFill>
                          <a:srgbClr val="000000"/>
                        </a:solidFill>
                        <a:effectLst/>
                        <a:latin typeface="Calibri" panose="020F0502020204030204" pitchFamily="34" charset="0"/>
                      </a:endParaRPr>
                    </a:p>
                  </a:txBody>
                  <a:tcPr marL="4564" marR="4564" marT="4564" marB="0" anchor="b">
                    <a:lnL>
                      <a:noFill/>
                    </a:lnL>
                    <a:lnR>
                      <a:noFill/>
                    </a:lnR>
                    <a:lnT>
                      <a:noFill/>
                    </a:lnT>
                    <a:lnB>
                      <a:noFill/>
                    </a:lnB>
                  </a:tcPr>
                </a:tc>
                <a:tc>
                  <a:txBody>
                    <a:bodyPr/>
                    <a:lstStyle/>
                    <a:p>
                      <a:pPr algn="l" fontAlgn="b"/>
                      <a:endParaRPr lang="en-GB" sz="500" b="0" i="0" u="none" strike="noStrike" dirty="0">
                        <a:solidFill>
                          <a:srgbClr val="000000"/>
                        </a:solidFill>
                        <a:effectLst/>
                        <a:latin typeface="Calibri" panose="020F0502020204030204" pitchFamily="34" charset="0"/>
                      </a:endParaRPr>
                    </a:p>
                  </a:txBody>
                  <a:tcPr marL="4564" marR="4564" marT="4564" marB="0" anchor="b">
                    <a:lnL>
                      <a:noFill/>
                    </a:lnL>
                    <a:lnR>
                      <a:noFill/>
                    </a:lnR>
                    <a:lnT>
                      <a:noFill/>
                    </a:lnT>
                    <a:lnB>
                      <a:noFill/>
                    </a:lnB>
                  </a:tcPr>
                </a:tc>
                <a:tc>
                  <a:txBody>
                    <a:bodyPr/>
                    <a:lstStyle/>
                    <a:p>
                      <a:pPr algn="l" fontAlgn="b"/>
                      <a:endParaRPr lang="en-GB" sz="500" b="0" i="0" u="none" strike="noStrike" dirty="0">
                        <a:solidFill>
                          <a:srgbClr val="000000"/>
                        </a:solidFill>
                        <a:effectLst/>
                        <a:latin typeface="Calibri" panose="020F0502020204030204" pitchFamily="34" charset="0"/>
                      </a:endParaRPr>
                    </a:p>
                  </a:txBody>
                  <a:tcPr marL="4564" marR="4564" marT="4564" marB="0" anchor="b">
                    <a:lnL>
                      <a:noFill/>
                    </a:lnL>
                    <a:lnR>
                      <a:noFill/>
                    </a:lnR>
                    <a:lnT>
                      <a:noFill/>
                    </a:lnT>
                    <a:lnB>
                      <a:noFill/>
                    </a:lnB>
                  </a:tcPr>
                </a:tc>
                <a:tc>
                  <a:txBody>
                    <a:bodyPr/>
                    <a:lstStyle/>
                    <a:p>
                      <a:pPr algn="l" fontAlgn="b"/>
                      <a:endParaRPr lang="en-GB" sz="500" b="0" i="0" u="none" strike="noStrike" dirty="0">
                        <a:solidFill>
                          <a:srgbClr val="000000"/>
                        </a:solidFill>
                        <a:effectLst/>
                        <a:latin typeface="Calibri" panose="020F0502020204030204" pitchFamily="34" charset="0"/>
                      </a:endParaRPr>
                    </a:p>
                  </a:txBody>
                  <a:tcPr marL="4564" marR="4564" marT="4564" marB="0" anchor="b">
                    <a:lnL>
                      <a:noFill/>
                    </a:lnL>
                    <a:lnR>
                      <a:noFill/>
                    </a:lnR>
                    <a:lnT>
                      <a:noFill/>
                    </a:lnT>
                    <a:lnB>
                      <a:noFill/>
                    </a:lnB>
                  </a:tcPr>
                </a:tc>
                <a:tc>
                  <a:txBody>
                    <a:bodyPr/>
                    <a:lstStyle/>
                    <a:p>
                      <a:pPr algn="l" fontAlgn="b"/>
                      <a:endParaRPr lang="en-GB" sz="500" b="0" i="0" u="none" strike="noStrike" dirty="0">
                        <a:solidFill>
                          <a:srgbClr val="000000"/>
                        </a:solidFill>
                        <a:effectLst/>
                        <a:latin typeface="Calibri" panose="020F0502020204030204" pitchFamily="34" charset="0"/>
                      </a:endParaRPr>
                    </a:p>
                  </a:txBody>
                  <a:tcPr marL="4564" marR="4564" marT="4564" marB="0" anchor="b">
                    <a:lnL>
                      <a:noFill/>
                    </a:lnL>
                    <a:lnR>
                      <a:noFill/>
                    </a:lnR>
                    <a:lnT>
                      <a:noFill/>
                    </a:lnT>
                    <a:lnB>
                      <a:noFill/>
                    </a:lnB>
                  </a:tcPr>
                </a:tc>
                <a:extLst>
                  <a:ext uri="{0D108BD9-81ED-4DB2-BD59-A6C34878D82A}">
                    <a16:rowId xmlns:a16="http://schemas.microsoft.com/office/drawing/2014/main" val="2058536373"/>
                  </a:ext>
                </a:extLst>
              </a:tr>
              <a:tr h="130352">
                <a:tc>
                  <a:txBody>
                    <a:bodyPr/>
                    <a:lstStyle/>
                    <a:p>
                      <a:pPr algn="l" fontAlgn="b"/>
                      <a:endParaRPr lang="en-GB" sz="500" b="0" i="0" u="none" strike="noStrike" dirty="0">
                        <a:solidFill>
                          <a:srgbClr val="000000"/>
                        </a:solidFill>
                        <a:effectLst/>
                        <a:latin typeface="Calibri" panose="020F0502020204030204" pitchFamily="34" charset="0"/>
                      </a:endParaRPr>
                    </a:p>
                  </a:txBody>
                  <a:tcPr marL="4564" marR="4564" marT="4564" marB="0" anchor="b">
                    <a:lnL>
                      <a:noFill/>
                    </a:lnL>
                    <a:lnR>
                      <a:noFill/>
                    </a:lnR>
                    <a:lnT>
                      <a:noFill/>
                    </a:lnT>
                    <a:lnB>
                      <a:noFill/>
                    </a:lnB>
                  </a:tcPr>
                </a:tc>
                <a:tc>
                  <a:txBody>
                    <a:bodyPr/>
                    <a:lstStyle/>
                    <a:p>
                      <a:pPr algn="l" fontAlgn="b"/>
                      <a:endParaRPr lang="en-GB" sz="600" b="0" i="0" u="none" strike="noStrike" dirty="0">
                        <a:solidFill>
                          <a:srgbClr val="000000"/>
                        </a:solidFill>
                        <a:effectLst/>
                        <a:latin typeface="Calibri" panose="020F0502020204030204" pitchFamily="34" charset="0"/>
                      </a:endParaRPr>
                    </a:p>
                  </a:txBody>
                  <a:tcPr marL="4564" marR="4564" marT="4564" marB="0" anchor="b">
                    <a:lnL>
                      <a:noFill/>
                    </a:lnL>
                    <a:lnR>
                      <a:noFill/>
                    </a:lnR>
                    <a:lnT>
                      <a:noFill/>
                    </a:lnT>
                    <a:lnB>
                      <a:noFill/>
                    </a:lnB>
                  </a:tcPr>
                </a:tc>
                <a:tc>
                  <a:txBody>
                    <a:bodyPr/>
                    <a:lstStyle/>
                    <a:p>
                      <a:pPr algn="ctr" fontAlgn="ctr"/>
                      <a:endParaRPr lang="en-GB" sz="800" b="0" i="0" u="none" strike="noStrike" dirty="0">
                        <a:solidFill>
                          <a:srgbClr val="000000"/>
                        </a:solidFill>
                        <a:effectLst/>
                        <a:latin typeface="Calibri" panose="020F0502020204030204" pitchFamily="34" charset="0"/>
                      </a:endParaRPr>
                    </a:p>
                  </a:txBody>
                  <a:tcPr marL="4564" marR="4564" marT="4564" marB="0" anchor="ctr">
                    <a:lnL>
                      <a:noFill/>
                    </a:lnL>
                    <a:lnR>
                      <a:noFill/>
                    </a:lnR>
                    <a:lnT>
                      <a:noFill/>
                    </a:lnT>
                    <a:lnB>
                      <a:noFill/>
                    </a:lnB>
                  </a:tcPr>
                </a:tc>
                <a:tc>
                  <a:txBody>
                    <a:bodyPr/>
                    <a:lstStyle/>
                    <a:p>
                      <a:pPr algn="l" fontAlgn="b"/>
                      <a:endParaRPr lang="en-GB" sz="500" b="0" i="0" u="none" strike="noStrike" dirty="0">
                        <a:solidFill>
                          <a:srgbClr val="000000"/>
                        </a:solidFill>
                        <a:effectLst/>
                        <a:latin typeface="Calibri" panose="020F0502020204030204" pitchFamily="34" charset="0"/>
                      </a:endParaRPr>
                    </a:p>
                  </a:txBody>
                  <a:tcPr marL="4564" marR="4564" marT="4564" marB="0" anchor="b">
                    <a:lnL>
                      <a:noFill/>
                    </a:lnL>
                    <a:lnR>
                      <a:noFill/>
                    </a:lnR>
                    <a:lnT>
                      <a:noFill/>
                    </a:lnT>
                    <a:lnB>
                      <a:noFill/>
                    </a:lnB>
                  </a:tcPr>
                </a:tc>
                <a:tc>
                  <a:txBody>
                    <a:bodyPr/>
                    <a:lstStyle/>
                    <a:p>
                      <a:pPr algn="l" fontAlgn="b"/>
                      <a:endParaRPr lang="en-GB" sz="500" b="0" i="0" u="none" strike="noStrike" dirty="0">
                        <a:solidFill>
                          <a:srgbClr val="000000"/>
                        </a:solidFill>
                        <a:effectLst/>
                        <a:latin typeface="Calibri" panose="020F0502020204030204" pitchFamily="34" charset="0"/>
                      </a:endParaRPr>
                    </a:p>
                  </a:txBody>
                  <a:tcPr marL="4564" marR="4564" marT="4564" marB="0" anchor="b">
                    <a:lnL>
                      <a:noFill/>
                    </a:lnL>
                    <a:lnR>
                      <a:noFill/>
                    </a:lnR>
                    <a:lnT>
                      <a:noFill/>
                    </a:lnT>
                    <a:lnB>
                      <a:noFill/>
                    </a:lnB>
                  </a:tcPr>
                </a:tc>
                <a:tc>
                  <a:txBody>
                    <a:bodyPr/>
                    <a:lstStyle/>
                    <a:p>
                      <a:pPr algn="l" fontAlgn="b"/>
                      <a:endParaRPr lang="en-GB" sz="500" b="0" i="0" u="none" strike="noStrike" dirty="0">
                        <a:solidFill>
                          <a:srgbClr val="000000"/>
                        </a:solidFill>
                        <a:effectLst/>
                        <a:latin typeface="Calibri" panose="020F0502020204030204" pitchFamily="34" charset="0"/>
                      </a:endParaRPr>
                    </a:p>
                  </a:txBody>
                  <a:tcPr marL="4564" marR="4564" marT="4564" marB="0" anchor="b">
                    <a:lnL>
                      <a:noFill/>
                    </a:lnL>
                    <a:lnR>
                      <a:noFill/>
                    </a:lnR>
                    <a:lnT>
                      <a:noFill/>
                    </a:lnT>
                    <a:lnB>
                      <a:noFill/>
                    </a:lnB>
                  </a:tcPr>
                </a:tc>
                <a:tc>
                  <a:txBody>
                    <a:bodyPr/>
                    <a:lstStyle/>
                    <a:p>
                      <a:pPr algn="l" fontAlgn="b"/>
                      <a:endParaRPr lang="en-GB" sz="500" b="0" i="0" u="none" strike="noStrike" dirty="0">
                        <a:solidFill>
                          <a:srgbClr val="000000"/>
                        </a:solidFill>
                        <a:effectLst/>
                        <a:latin typeface="Calibri" panose="020F0502020204030204" pitchFamily="34" charset="0"/>
                      </a:endParaRPr>
                    </a:p>
                  </a:txBody>
                  <a:tcPr marL="4564" marR="4564" marT="4564" marB="0" anchor="b">
                    <a:lnL>
                      <a:noFill/>
                    </a:lnL>
                    <a:lnR>
                      <a:noFill/>
                    </a:lnR>
                    <a:lnT>
                      <a:noFill/>
                    </a:lnT>
                    <a:lnB>
                      <a:noFill/>
                    </a:lnB>
                  </a:tcPr>
                </a:tc>
                <a:tc>
                  <a:txBody>
                    <a:bodyPr/>
                    <a:lstStyle/>
                    <a:p>
                      <a:pPr algn="l" fontAlgn="b"/>
                      <a:endParaRPr lang="en-GB" sz="500" b="0" i="0" u="none" strike="noStrike" dirty="0">
                        <a:solidFill>
                          <a:srgbClr val="000000"/>
                        </a:solidFill>
                        <a:effectLst/>
                        <a:latin typeface="Calibri" panose="020F0502020204030204" pitchFamily="34" charset="0"/>
                      </a:endParaRPr>
                    </a:p>
                  </a:txBody>
                  <a:tcPr marL="4564" marR="4564" marT="4564" marB="0" anchor="b">
                    <a:lnL>
                      <a:noFill/>
                    </a:lnL>
                    <a:lnR>
                      <a:noFill/>
                    </a:lnR>
                    <a:lnT>
                      <a:noFill/>
                    </a:lnT>
                    <a:lnB>
                      <a:noFill/>
                    </a:lnB>
                  </a:tcPr>
                </a:tc>
                <a:tc>
                  <a:txBody>
                    <a:bodyPr/>
                    <a:lstStyle/>
                    <a:p>
                      <a:pPr algn="l" fontAlgn="b"/>
                      <a:endParaRPr lang="en-GB" sz="500" b="0" i="0" u="none" strike="noStrike" dirty="0">
                        <a:solidFill>
                          <a:srgbClr val="000000"/>
                        </a:solidFill>
                        <a:effectLst/>
                        <a:latin typeface="Calibri" panose="020F0502020204030204" pitchFamily="34" charset="0"/>
                      </a:endParaRPr>
                    </a:p>
                  </a:txBody>
                  <a:tcPr marL="4564" marR="4564" marT="4564" marB="0" anchor="b">
                    <a:lnL>
                      <a:noFill/>
                    </a:lnL>
                    <a:lnR>
                      <a:noFill/>
                    </a:lnR>
                    <a:lnT>
                      <a:noFill/>
                    </a:lnT>
                    <a:lnB>
                      <a:noFill/>
                    </a:lnB>
                  </a:tcPr>
                </a:tc>
                <a:tc>
                  <a:txBody>
                    <a:bodyPr/>
                    <a:lstStyle/>
                    <a:p>
                      <a:pPr algn="l" fontAlgn="b"/>
                      <a:endParaRPr lang="en-GB" sz="500" b="0" i="0" u="none" strike="noStrike" dirty="0">
                        <a:solidFill>
                          <a:srgbClr val="000000"/>
                        </a:solidFill>
                        <a:effectLst/>
                        <a:latin typeface="Calibri" panose="020F0502020204030204" pitchFamily="34" charset="0"/>
                      </a:endParaRPr>
                    </a:p>
                  </a:txBody>
                  <a:tcPr marL="4564" marR="4564" marT="4564" marB="0" anchor="b">
                    <a:lnL>
                      <a:noFill/>
                    </a:lnL>
                    <a:lnR>
                      <a:noFill/>
                    </a:lnR>
                    <a:lnT>
                      <a:noFill/>
                    </a:lnT>
                    <a:lnB>
                      <a:noFill/>
                    </a:lnB>
                  </a:tcPr>
                </a:tc>
                <a:tc>
                  <a:txBody>
                    <a:bodyPr/>
                    <a:lstStyle/>
                    <a:p>
                      <a:pPr algn="l" fontAlgn="b"/>
                      <a:endParaRPr lang="en-GB" sz="500" b="0" i="0" u="none" strike="noStrike" dirty="0">
                        <a:solidFill>
                          <a:srgbClr val="000000"/>
                        </a:solidFill>
                        <a:effectLst/>
                        <a:latin typeface="Calibri" panose="020F0502020204030204" pitchFamily="34" charset="0"/>
                      </a:endParaRPr>
                    </a:p>
                  </a:txBody>
                  <a:tcPr marL="4564" marR="4564" marT="4564" marB="0" anchor="b">
                    <a:lnL>
                      <a:noFill/>
                    </a:lnL>
                    <a:lnR>
                      <a:noFill/>
                    </a:lnR>
                    <a:lnT>
                      <a:noFill/>
                    </a:lnT>
                    <a:lnB>
                      <a:noFill/>
                    </a:lnB>
                  </a:tcPr>
                </a:tc>
                <a:tc>
                  <a:txBody>
                    <a:bodyPr/>
                    <a:lstStyle/>
                    <a:p>
                      <a:pPr algn="l" fontAlgn="b"/>
                      <a:endParaRPr lang="en-GB" sz="500" b="0" i="0" u="none" strike="noStrike" dirty="0">
                        <a:solidFill>
                          <a:srgbClr val="000000"/>
                        </a:solidFill>
                        <a:effectLst/>
                        <a:latin typeface="Calibri" panose="020F0502020204030204" pitchFamily="34" charset="0"/>
                      </a:endParaRPr>
                    </a:p>
                  </a:txBody>
                  <a:tcPr marL="4564" marR="4564" marT="4564" marB="0" anchor="b">
                    <a:lnL>
                      <a:noFill/>
                    </a:lnL>
                    <a:lnR>
                      <a:noFill/>
                    </a:lnR>
                    <a:lnT>
                      <a:noFill/>
                    </a:lnT>
                    <a:lnB>
                      <a:noFill/>
                    </a:lnB>
                  </a:tcPr>
                </a:tc>
                <a:tc>
                  <a:txBody>
                    <a:bodyPr/>
                    <a:lstStyle/>
                    <a:p>
                      <a:pPr algn="l" fontAlgn="b"/>
                      <a:endParaRPr lang="en-GB" sz="500" b="0" i="0" u="none" strike="noStrike" dirty="0">
                        <a:solidFill>
                          <a:srgbClr val="000000"/>
                        </a:solidFill>
                        <a:effectLst/>
                        <a:latin typeface="Calibri" panose="020F0502020204030204" pitchFamily="34" charset="0"/>
                      </a:endParaRPr>
                    </a:p>
                  </a:txBody>
                  <a:tcPr marL="4564" marR="4564" marT="4564" marB="0" anchor="b">
                    <a:lnL>
                      <a:noFill/>
                    </a:lnL>
                    <a:lnR>
                      <a:noFill/>
                    </a:lnR>
                    <a:lnT>
                      <a:noFill/>
                    </a:lnT>
                    <a:lnB>
                      <a:noFill/>
                    </a:lnB>
                  </a:tcPr>
                </a:tc>
                <a:tc>
                  <a:txBody>
                    <a:bodyPr/>
                    <a:lstStyle/>
                    <a:p>
                      <a:pPr algn="l" fontAlgn="b"/>
                      <a:endParaRPr lang="en-GB" sz="500" b="0" i="0" u="none" strike="noStrike" dirty="0">
                        <a:solidFill>
                          <a:srgbClr val="000000"/>
                        </a:solidFill>
                        <a:effectLst/>
                        <a:latin typeface="Calibri" panose="020F0502020204030204" pitchFamily="34" charset="0"/>
                      </a:endParaRPr>
                    </a:p>
                  </a:txBody>
                  <a:tcPr marL="4564" marR="4564" marT="4564" marB="0" anchor="b">
                    <a:lnL>
                      <a:noFill/>
                    </a:lnL>
                    <a:lnR>
                      <a:noFill/>
                    </a:lnR>
                    <a:lnT>
                      <a:noFill/>
                    </a:lnT>
                    <a:lnB>
                      <a:noFill/>
                    </a:lnB>
                  </a:tcPr>
                </a:tc>
                <a:tc>
                  <a:txBody>
                    <a:bodyPr/>
                    <a:lstStyle/>
                    <a:p>
                      <a:pPr algn="l" fontAlgn="b"/>
                      <a:endParaRPr lang="en-GB" sz="500" b="0" i="0" u="none" strike="noStrike" dirty="0">
                        <a:solidFill>
                          <a:srgbClr val="000000"/>
                        </a:solidFill>
                        <a:effectLst/>
                        <a:latin typeface="Calibri" panose="020F0502020204030204" pitchFamily="34" charset="0"/>
                      </a:endParaRPr>
                    </a:p>
                  </a:txBody>
                  <a:tcPr marL="4564" marR="4564" marT="4564" marB="0" anchor="b">
                    <a:lnL>
                      <a:noFill/>
                    </a:lnL>
                    <a:lnR>
                      <a:noFill/>
                    </a:lnR>
                    <a:lnT>
                      <a:noFill/>
                    </a:lnT>
                    <a:lnB>
                      <a:noFill/>
                    </a:lnB>
                  </a:tcPr>
                </a:tc>
                <a:tc>
                  <a:txBody>
                    <a:bodyPr/>
                    <a:lstStyle/>
                    <a:p>
                      <a:pPr algn="l" fontAlgn="b"/>
                      <a:endParaRPr lang="en-GB" sz="500" b="0" i="0" u="none" strike="noStrike" dirty="0">
                        <a:solidFill>
                          <a:srgbClr val="000000"/>
                        </a:solidFill>
                        <a:effectLst/>
                        <a:latin typeface="Calibri" panose="020F0502020204030204" pitchFamily="34" charset="0"/>
                      </a:endParaRPr>
                    </a:p>
                  </a:txBody>
                  <a:tcPr marL="4564" marR="4564" marT="4564" marB="0" anchor="b">
                    <a:lnL>
                      <a:noFill/>
                    </a:lnL>
                    <a:lnR>
                      <a:noFill/>
                    </a:lnR>
                    <a:lnT>
                      <a:noFill/>
                    </a:lnT>
                    <a:lnB>
                      <a:noFill/>
                    </a:lnB>
                  </a:tcPr>
                </a:tc>
                <a:tc>
                  <a:txBody>
                    <a:bodyPr/>
                    <a:lstStyle/>
                    <a:p>
                      <a:pPr algn="l" fontAlgn="b"/>
                      <a:endParaRPr lang="en-GB" sz="500" b="0" i="0" u="none" strike="noStrike" dirty="0">
                        <a:solidFill>
                          <a:srgbClr val="000000"/>
                        </a:solidFill>
                        <a:effectLst/>
                        <a:latin typeface="Calibri" panose="020F0502020204030204" pitchFamily="34" charset="0"/>
                      </a:endParaRPr>
                    </a:p>
                  </a:txBody>
                  <a:tcPr marL="4564" marR="4564" marT="4564" marB="0" anchor="b">
                    <a:lnL>
                      <a:noFill/>
                    </a:lnL>
                    <a:lnR>
                      <a:noFill/>
                    </a:lnR>
                    <a:lnT>
                      <a:noFill/>
                    </a:lnT>
                    <a:lnB>
                      <a:noFill/>
                    </a:lnB>
                  </a:tcPr>
                </a:tc>
                <a:tc>
                  <a:txBody>
                    <a:bodyPr/>
                    <a:lstStyle/>
                    <a:p>
                      <a:pPr algn="l" fontAlgn="b"/>
                      <a:endParaRPr lang="en-GB" sz="500" b="0" i="0" u="none" strike="noStrike" dirty="0">
                        <a:solidFill>
                          <a:srgbClr val="000000"/>
                        </a:solidFill>
                        <a:effectLst/>
                        <a:latin typeface="Calibri" panose="020F0502020204030204" pitchFamily="34" charset="0"/>
                      </a:endParaRPr>
                    </a:p>
                  </a:txBody>
                  <a:tcPr marL="4564" marR="4564" marT="4564" marB="0" anchor="b">
                    <a:lnL>
                      <a:noFill/>
                    </a:lnL>
                    <a:lnR>
                      <a:noFill/>
                    </a:lnR>
                    <a:lnT>
                      <a:noFill/>
                    </a:lnT>
                    <a:lnB>
                      <a:noFill/>
                    </a:lnB>
                  </a:tcPr>
                </a:tc>
                <a:tc>
                  <a:txBody>
                    <a:bodyPr/>
                    <a:lstStyle/>
                    <a:p>
                      <a:pPr algn="l" fontAlgn="b"/>
                      <a:endParaRPr lang="en-GB" sz="500" b="0" i="0" u="none" strike="noStrike" dirty="0">
                        <a:solidFill>
                          <a:srgbClr val="000000"/>
                        </a:solidFill>
                        <a:effectLst/>
                        <a:latin typeface="Calibri" panose="020F0502020204030204" pitchFamily="34" charset="0"/>
                      </a:endParaRPr>
                    </a:p>
                  </a:txBody>
                  <a:tcPr marL="4564" marR="4564" marT="4564" marB="0" anchor="b">
                    <a:lnL>
                      <a:noFill/>
                    </a:lnL>
                    <a:lnR>
                      <a:noFill/>
                    </a:lnR>
                    <a:lnT>
                      <a:noFill/>
                    </a:lnT>
                    <a:lnB>
                      <a:noFill/>
                    </a:lnB>
                  </a:tcPr>
                </a:tc>
                <a:tc>
                  <a:txBody>
                    <a:bodyPr/>
                    <a:lstStyle/>
                    <a:p>
                      <a:pPr algn="l" fontAlgn="b"/>
                      <a:endParaRPr lang="en-GB" sz="500" b="0" i="0" u="none" strike="noStrike" dirty="0">
                        <a:solidFill>
                          <a:srgbClr val="000000"/>
                        </a:solidFill>
                        <a:effectLst/>
                        <a:latin typeface="Calibri" panose="020F0502020204030204" pitchFamily="34" charset="0"/>
                      </a:endParaRPr>
                    </a:p>
                  </a:txBody>
                  <a:tcPr marL="4564" marR="4564" marT="4564" marB="0" anchor="b">
                    <a:lnL>
                      <a:noFill/>
                    </a:lnL>
                    <a:lnR>
                      <a:noFill/>
                    </a:lnR>
                    <a:lnT>
                      <a:noFill/>
                    </a:lnT>
                    <a:lnB>
                      <a:noFill/>
                    </a:lnB>
                  </a:tcPr>
                </a:tc>
                <a:tc>
                  <a:txBody>
                    <a:bodyPr/>
                    <a:lstStyle/>
                    <a:p>
                      <a:pPr algn="l" fontAlgn="b"/>
                      <a:endParaRPr lang="en-GB" sz="500" b="0" i="0" u="none" strike="noStrike" dirty="0">
                        <a:solidFill>
                          <a:srgbClr val="000000"/>
                        </a:solidFill>
                        <a:effectLst/>
                        <a:latin typeface="Calibri" panose="020F0502020204030204" pitchFamily="34" charset="0"/>
                      </a:endParaRPr>
                    </a:p>
                  </a:txBody>
                  <a:tcPr marL="4564" marR="4564" marT="4564" marB="0" anchor="b">
                    <a:lnL>
                      <a:noFill/>
                    </a:lnL>
                    <a:lnR>
                      <a:noFill/>
                    </a:lnR>
                    <a:lnT>
                      <a:noFill/>
                    </a:lnT>
                    <a:lnB>
                      <a:noFill/>
                    </a:lnB>
                  </a:tcPr>
                </a:tc>
                <a:tc>
                  <a:txBody>
                    <a:bodyPr/>
                    <a:lstStyle/>
                    <a:p>
                      <a:pPr algn="l" fontAlgn="b"/>
                      <a:endParaRPr lang="en-GB" sz="500" b="0" i="0" u="none" strike="noStrike" dirty="0">
                        <a:solidFill>
                          <a:srgbClr val="000000"/>
                        </a:solidFill>
                        <a:effectLst/>
                        <a:latin typeface="Calibri" panose="020F0502020204030204" pitchFamily="34" charset="0"/>
                      </a:endParaRPr>
                    </a:p>
                  </a:txBody>
                  <a:tcPr marL="4564" marR="4564" marT="4564" marB="0" anchor="b">
                    <a:lnL>
                      <a:noFill/>
                    </a:lnL>
                    <a:lnR>
                      <a:noFill/>
                    </a:lnR>
                    <a:lnT>
                      <a:noFill/>
                    </a:lnT>
                    <a:lnB>
                      <a:noFill/>
                    </a:lnB>
                  </a:tcPr>
                </a:tc>
                <a:tc>
                  <a:txBody>
                    <a:bodyPr/>
                    <a:lstStyle/>
                    <a:p>
                      <a:pPr algn="l" fontAlgn="b"/>
                      <a:endParaRPr lang="en-GB" sz="500" b="0" i="0" u="none" strike="noStrike" dirty="0">
                        <a:solidFill>
                          <a:srgbClr val="000000"/>
                        </a:solidFill>
                        <a:effectLst/>
                        <a:latin typeface="Calibri" panose="020F0502020204030204" pitchFamily="34" charset="0"/>
                      </a:endParaRPr>
                    </a:p>
                  </a:txBody>
                  <a:tcPr marL="4564" marR="4564" marT="4564" marB="0" anchor="b">
                    <a:lnL>
                      <a:noFill/>
                    </a:lnL>
                    <a:lnR>
                      <a:noFill/>
                    </a:lnR>
                    <a:lnT>
                      <a:noFill/>
                    </a:lnT>
                    <a:lnB>
                      <a:noFill/>
                    </a:lnB>
                  </a:tcPr>
                </a:tc>
                <a:tc>
                  <a:txBody>
                    <a:bodyPr/>
                    <a:lstStyle/>
                    <a:p>
                      <a:pPr algn="l" fontAlgn="b"/>
                      <a:endParaRPr lang="en-GB" sz="500" b="0" i="0" u="none" strike="noStrike" dirty="0">
                        <a:solidFill>
                          <a:srgbClr val="000000"/>
                        </a:solidFill>
                        <a:effectLst/>
                        <a:latin typeface="Calibri" panose="020F0502020204030204" pitchFamily="34" charset="0"/>
                      </a:endParaRPr>
                    </a:p>
                  </a:txBody>
                  <a:tcPr marL="4564" marR="4564" marT="4564" marB="0" anchor="b">
                    <a:lnL>
                      <a:noFill/>
                    </a:lnL>
                    <a:lnR>
                      <a:noFill/>
                    </a:lnR>
                    <a:lnT>
                      <a:noFill/>
                    </a:lnT>
                    <a:lnB>
                      <a:noFill/>
                    </a:lnB>
                  </a:tcPr>
                </a:tc>
                <a:tc>
                  <a:txBody>
                    <a:bodyPr/>
                    <a:lstStyle/>
                    <a:p>
                      <a:pPr algn="l" fontAlgn="b"/>
                      <a:endParaRPr lang="en-GB" sz="500" b="0" i="0" u="none" strike="noStrike" dirty="0">
                        <a:solidFill>
                          <a:srgbClr val="000000"/>
                        </a:solidFill>
                        <a:effectLst/>
                        <a:latin typeface="Calibri" panose="020F0502020204030204" pitchFamily="34" charset="0"/>
                      </a:endParaRPr>
                    </a:p>
                  </a:txBody>
                  <a:tcPr marL="4564" marR="4564" marT="4564" marB="0" anchor="b">
                    <a:lnL>
                      <a:noFill/>
                    </a:lnL>
                    <a:lnR>
                      <a:noFill/>
                    </a:lnR>
                    <a:lnT>
                      <a:noFill/>
                    </a:lnT>
                    <a:lnB>
                      <a:noFill/>
                    </a:lnB>
                  </a:tcPr>
                </a:tc>
                <a:tc>
                  <a:txBody>
                    <a:bodyPr/>
                    <a:lstStyle/>
                    <a:p>
                      <a:pPr algn="l" fontAlgn="b"/>
                      <a:endParaRPr lang="en-GB" sz="500" b="0" i="0" u="none" strike="noStrike" dirty="0">
                        <a:solidFill>
                          <a:srgbClr val="000000"/>
                        </a:solidFill>
                        <a:effectLst/>
                        <a:latin typeface="Calibri" panose="020F0502020204030204" pitchFamily="34" charset="0"/>
                      </a:endParaRPr>
                    </a:p>
                  </a:txBody>
                  <a:tcPr marL="4564" marR="4564" marT="4564" marB="0" anchor="b">
                    <a:lnL>
                      <a:noFill/>
                    </a:lnL>
                    <a:lnR>
                      <a:noFill/>
                    </a:lnR>
                    <a:lnT>
                      <a:noFill/>
                    </a:lnT>
                    <a:lnB>
                      <a:noFill/>
                    </a:lnB>
                  </a:tcPr>
                </a:tc>
                <a:tc>
                  <a:txBody>
                    <a:bodyPr/>
                    <a:lstStyle/>
                    <a:p>
                      <a:pPr algn="l" fontAlgn="b"/>
                      <a:endParaRPr lang="en-GB" sz="500" b="0" i="0" u="none" strike="noStrike" dirty="0">
                        <a:solidFill>
                          <a:srgbClr val="000000"/>
                        </a:solidFill>
                        <a:effectLst/>
                        <a:latin typeface="Calibri" panose="020F0502020204030204" pitchFamily="34" charset="0"/>
                      </a:endParaRPr>
                    </a:p>
                  </a:txBody>
                  <a:tcPr marL="4564" marR="4564" marT="4564" marB="0" anchor="b">
                    <a:lnL>
                      <a:noFill/>
                    </a:lnL>
                    <a:lnR>
                      <a:noFill/>
                    </a:lnR>
                    <a:lnT>
                      <a:noFill/>
                    </a:lnT>
                    <a:lnB>
                      <a:noFill/>
                    </a:lnB>
                  </a:tcPr>
                </a:tc>
                <a:tc>
                  <a:txBody>
                    <a:bodyPr/>
                    <a:lstStyle/>
                    <a:p>
                      <a:pPr algn="l" fontAlgn="b"/>
                      <a:endParaRPr lang="en-GB" sz="500" b="0" i="0" u="none" strike="noStrike" dirty="0">
                        <a:solidFill>
                          <a:srgbClr val="000000"/>
                        </a:solidFill>
                        <a:effectLst/>
                        <a:latin typeface="Calibri" panose="020F0502020204030204" pitchFamily="34" charset="0"/>
                      </a:endParaRPr>
                    </a:p>
                  </a:txBody>
                  <a:tcPr marL="4564" marR="4564" marT="4564" marB="0" anchor="b">
                    <a:lnL>
                      <a:noFill/>
                    </a:lnL>
                    <a:lnR>
                      <a:noFill/>
                    </a:lnR>
                    <a:lnT>
                      <a:noFill/>
                    </a:lnT>
                    <a:lnB>
                      <a:noFill/>
                    </a:lnB>
                  </a:tcPr>
                </a:tc>
                <a:tc>
                  <a:txBody>
                    <a:bodyPr/>
                    <a:lstStyle/>
                    <a:p>
                      <a:pPr algn="l" fontAlgn="b"/>
                      <a:endParaRPr lang="en-GB" sz="500" b="0" i="0" u="none" strike="noStrike" dirty="0">
                        <a:solidFill>
                          <a:srgbClr val="000000"/>
                        </a:solidFill>
                        <a:effectLst/>
                        <a:latin typeface="Calibri" panose="020F0502020204030204" pitchFamily="34" charset="0"/>
                      </a:endParaRPr>
                    </a:p>
                  </a:txBody>
                  <a:tcPr marL="4564" marR="4564" marT="4564" marB="0" anchor="b">
                    <a:lnL>
                      <a:noFill/>
                    </a:lnL>
                    <a:lnR>
                      <a:noFill/>
                    </a:lnR>
                    <a:lnT>
                      <a:noFill/>
                    </a:lnT>
                    <a:lnB>
                      <a:noFill/>
                    </a:lnB>
                  </a:tcPr>
                </a:tc>
                <a:tc>
                  <a:txBody>
                    <a:bodyPr/>
                    <a:lstStyle/>
                    <a:p>
                      <a:pPr algn="l" fontAlgn="b"/>
                      <a:endParaRPr lang="en-GB" sz="500" b="0" i="0" u="none" strike="noStrike" dirty="0">
                        <a:solidFill>
                          <a:srgbClr val="000000"/>
                        </a:solidFill>
                        <a:effectLst/>
                        <a:latin typeface="Calibri" panose="020F0502020204030204" pitchFamily="34" charset="0"/>
                      </a:endParaRPr>
                    </a:p>
                  </a:txBody>
                  <a:tcPr marL="4564" marR="4564" marT="4564" marB="0" anchor="b">
                    <a:lnL>
                      <a:noFill/>
                    </a:lnL>
                    <a:lnR>
                      <a:noFill/>
                    </a:lnR>
                    <a:lnT>
                      <a:noFill/>
                    </a:lnT>
                    <a:lnB>
                      <a:noFill/>
                    </a:lnB>
                  </a:tcPr>
                </a:tc>
                <a:extLst>
                  <a:ext uri="{0D108BD9-81ED-4DB2-BD59-A6C34878D82A}">
                    <a16:rowId xmlns:a16="http://schemas.microsoft.com/office/drawing/2014/main" val="1945711202"/>
                  </a:ext>
                </a:extLst>
              </a:tr>
              <a:tr h="130352">
                <a:tc>
                  <a:txBody>
                    <a:bodyPr/>
                    <a:lstStyle/>
                    <a:p>
                      <a:pPr algn="r" fontAlgn="b"/>
                      <a:r>
                        <a:rPr lang="en-GB" sz="500" b="0" i="0" u="none" strike="noStrike" dirty="0">
                          <a:solidFill>
                            <a:srgbClr val="000000"/>
                          </a:solidFill>
                          <a:effectLst/>
                          <a:latin typeface="Calibri" panose="020F0502020204030204" pitchFamily="34" charset="0"/>
                        </a:rPr>
                        <a:t>1</a:t>
                      </a:r>
                    </a:p>
                  </a:txBody>
                  <a:tcPr marL="4564" marR="4564" marT="4564" marB="0" anchor="b">
                    <a:lnL>
                      <a:noFill/>
                    </a:lnL>
                    <a:lnR>
                      <a:noFill/>
                    </a:lnR>
                    <a:lnT>
                      <a:noFill/>
                    </a:lnT>
                    <a:lnB>
                      <a:noFill/>
                    </a:lnB>
                  </a:tcPr>
                </a:tc>
                <a:tc>
                  <a:txBody>
                    <a:bodyPr/>
                    <a:lstStyle/>
                    <a:p>
                      <a:pPr algn="l" fontAlgn="b"/>
                      <a:r>
                        <a:rPr lang="en-GB" sz="800" b="0" i="0" u="none" strike="noStrike" dirty="0">
                          <a:solidFill>
                            <a:srgbClr val="000000"/>
                          </a:solidFill>
                          <a:effectLst/>
                          <a:latin typeface="Calibri" panose="020F0502020204030204" pitchFamily="34" charset="0"/>
                        </a:rPr>
                        <a:t>Feasibility Stage Phase A</a:t>
                      </a:r>
                    </a:p>
                  </a:txBody>
                  <a:tcPr marL="4564" marR="4564" marT="4564" marB="0" anchor="b">
                    <a:lnL>
                      <a:noFill/>
                    </a:lnL>
                    <a:lnR>
                      <a:noFill/>
                    </a:lnR>
                    <a:lnT>
                      <a:noFill/>
                    </a:lnT>
                    <a:lnB>
                      <a:noFill/>
                    </a:lnB>
                  </a:tcPr>
                </a:tc>
                <a:tc>
                  <a:txBody>
                    <a:bodyPr/>
                    <a:lstStyle/>
                    <a:p>
                      <a:pPr algn="ctr" fontAlgn="ctr"/>
                      <a:r>
                        <a:rPr lang="en-GB" sz="800" b="0" i="0" u="none" strike="noStrike" dirty="0">
                          <a:solidFill>
                            <a:srgbClr val="000000"/>
                          </a:solidFill>
                          <a:effectLst/>
                          <a:latin typeface="Calibri" panose="020F0502020204030204" pitchFamily="34" charset="0"/>
                        </a:rPr>
                        <a:t>6</a:t>
                      </a:r>
                    </a:p>
                  </a:txBody>
                  <a:tcPr marL="4564" marR="4564" marT="4564" marB="0" anchor="ctr">
                    <a:lnL>
                      <a:noFill/>
                    </a:lnL>
                    <a:lnR>
                      <a:noFill/>
                    </a:lnR>
                    <a:lnT>
                      <a:noFill/>
                    </a:lnT>
                    <a:lnB>
                      <a:noFill/>
                    </a:lnB>
                  </a:tcPr>
                </a:tc>
                <a:tc>
                  <a:txBody>
                    <a:bodyPr/>
                    <a:lstStyle/>
                    <a:p>
                      <a:pPr algn="l" fontAlgn="b"/>
                      <a:endParaRPr lang="en-GB" sz="500" b="0" i="0" u="none" strike="noStrike" dirty="0">
                        <a:solidFill>
                          <a:srgbClr val="000000"/>
                        </a:solidFill>
                        <a:effectLst/>
                        <a:latin typeface="Calibri" panose="020F0502020204030204" pitchFamily="34" charset="0"/>
                      </a:endParaRPr>
                    </a:p>
                  </a:txBody>
                  <a:tcPr marL="4564" marR="4564" marT="4564" marB="0" anchor="b">
                    <a:lnL>
                      <a:noFill/>
                    </a:lnL>
                    <a:lnR>
                      <a:noFill/>
                    </a:lnR>
                    <a:lnT>
                      <a:noFill/>
                    </a:lnT>
                    <a:lnB>
                      <a:noFill/>
                    </a:lnB>
                  </a:tcPr>
                </a:tc>
                <a:tc>
                  <a:txBody>
                    <a:bodyPr/>
                    <a:lstStyle/>
                    <a:p>
                      <a:pPr algn="l" fontAlgn="b"/>
                      <a:endParaRPr lang="en-GB" sz="500" b="0" i="0" u="none" strike="noStrike" dirty="0">
                        <a:solidFill>
                          <a:srgbClr val="000000"/>
                        </a:solidFill>
                        <a:effectLst/>
                        <a:latin typeface="Calibri" panose="020F0502020204030204" pitchFamily="34" charset="0"/>
                      </a:endParaRPr>
                    </a:p>
                  </a:txBody>
                  <a:tcPr marL="4564" marR="4564" marT="4564" marB="0" anchor="b">
                    <a:lnL>
                      <a:noFill/>
                    </a:lnL>
                    <a:lnR>
                      <a:noFill/>
                    </a:lnR>
                    <a:lnT>
                      <a:noFill/>
                    </a:lnT>
                    <a:lnB>
                      <a:noFill/>
                    </a:lnB>
                  </a:tcPr>
                </a:tc>
                <a:tc>
                  <a:txBody>
                    <a:bodyPr/>
                    <a:lstStyle/>
                    <a:p>
                      <a:pPr algn="l" fontAlgn="b"/>
                      <a:endParaRPr lang="en-GB" sz="500" b="0" i="0" u="none" strike="noStrike" dirty="0">
                        <a:solidFill>
                          <a:srgbClr val="000000"/>
                        </a:solidFill>
                        <a:effectLst/>
                        <a:latin typeface="Calibri" panose="020F0502020204030204" pitchFamily="34" charset="0"/>
                      </a:endParaRPr>
                    </a:p>
                  </a:txBody>
                  <a:tcPr marL="4564" marR="4564" marT="4564" marB="0" anchor="b">
                    <a:lnL>
                      <a:noFill/>
                    </a:lnL>
                    <a:lnR>
                      <a:noFill/>
                    </a:lnR>
                    <a:lnT>
                      <a:noFill/>
                    </a:lnT>
                    <a:lnB>
                      <a:noFill/>
                    </a:lnB>
                  </a:tcPr>
                </a:tc>
                <a:tc>
                  <a:txBody>
                    <a:bodyPr/>
                    <a:lstStyle/>
                    <a:p>
                      <a:pPr algn="l" fontAlgn="b"/>
                      <a:r>
                        <a:rPr lang="en-GB" sz="500" b="0" i="0" u="none" strike="noStrike" dirty="0">
                          <a:solidFill>
                            <a:srgbClr val="000000"/>
                          </a:solidFill>
                          <a:effectLst/>
                          <a:latin typeface="Calibri" panose="020F0502020204030204" pitchFamily="34" charset="0"/>
                        </a:rPr>
                        <a:t> </a:t>
                      </a:r>
                    </a:p>
                  </a:txBody>
                  <a:tcPr marL="4564" marR="4564" marT="4564" marB="0" anchor="b">
                    <a:lnL>
                      <a:noFill/>
                    </a:lnL>
                    <a:lnR>
                      <a:noFill/>
                    </a:lnR>
                    <a:lnT>
                      <a:noFill/>
                    </a:lnT>
                    <a:lnB>
                      <a:noFill/>
                    </a:lnB>
                    <a:solidFill>
                      <a:srgbClr val="808080"/>
                    </a:solidFill>
                  </a:tcPr>
                </a:tc>
                <a:tc>
                  <a:txBody>
                    <a:bodyPr/>
                    <a:lstStyle/>
                    <a:p>
                      <a:pPr algn="l" fontAlgn="b"/>
                      <a:r>
                        <a:rPr lang="en-GB" sz="500" b="0" i="0" u="none" strike="noStrike" dirty="0">
                          <a:solidFill>
                            <a:srgbClr val="000000"/>
                          </a:solidFill>
                          <a:effectLst/>
                          <a:latin typeface="Calibri" panose="020F0502020204030204" pitchFamily="34" charset="0"/>
                        </a:rPr>
                        <a:t> </a:t>
                      </a:r>
                    </a:p>
                  </a:txBody>
                  <a:tcPr marL="4564" marR="4564" marT="4564" marB="0" anchor="b">
                    <a:lnL>
                      <a:noFill/>
                    </a:lnL>
                    <a:lnR>
                      <a:noFill/>
                    </a:lnR>
                    <a:lnT>
                      <a:noFill/>
                    </a:lnT>
                    <a:lnB>
                      <a:noFill/>
                    </a:lnB>
                    <a:solidFill>
                      <a:srgbClr val="808080"/>
                    </a:solidFill>
                  </a:tcPr>
                </a:tc>
                <a:tc>
                  <a:txBody>
                    <a:bodyPr/>
                    <a:lstStyle/>
                    <a:p>
                      <a:pPr algn="r" fontAlgn="b"/>
                      <a:r>
                        <a:rPr lang="en-GB" sz="800" b="1" i="0" u="none" strike="noStrike" dirty="0">
                          <a:solidFill>
                            <a:srgbClr val="FFFF00"/>
                          </a:solidFill>
                          <a:effectLst/>
                          <a:latin typeface="Calibri" panose="020F0502020204030204" pitchFamily="34" charset="0"/>
                        </a:rPr>
                        <a:t>D</a:t>
                      </a:r>
                    </a:p>
                  </a:txBody>
                  <a:tcPr marL="4564" marR="4564" marT="4564" marB="0" anchor="b">
                    <a:lnL>
                      <a:noFill/>
                    </a:lnL>
                    <a:lnR>
                      <a:noFill/>
                    </a:lnR>
                    <a:lnT>
                      <a:noFill/>
                    </a:lnT>
                    <a:lnB>
                      <a:noFill/>
                    </a:lnB>
                    <a:solidFill>
                      <a:srgbClr val="808080"/>
                    </a:solidFill>
                  </a:tcPr>
                </a:tc>
                <a:tc>
                  <a:txBody>
                    <a:bodyPr/>
                    <a:lstStyle/>
                    <a:p>
                      <a:pPr algn="l" fontAlgn="b"/>
                      <a:endParaRPr lang="en-GB" sz="500" b="0" i="0" u="none" strike="noStrike" dirty="0">
                        <a:solidFill>
                          <a:srgbClr val="000000"/>
                        </a:solidFill>
                        <a:effectLst/>
                        <a:latin typeface="Calibri" panose="020F0502020204030204" pitchFamily="34" charset="0"/>
                      </a:endParaRPr>
                    </a:p>
                  </a:txBody>
                  <a:tcPr marL="4564" marR="4564" marT="4564" marB="0" anchor="b">
                    <a:lnL>
                      <a:noFill/>
                    </a:lnL>
                    <a:lnR>
                      <a:noFill/>
                    </a:lnR>
                    <a:lnT>
                      <a:noFill/>
                    </a:lnT>
                    <a:lnB>
                      <a:noFill/>
                    </a:lnB>
                  </a:tcPr>
                </a:tc>
                <a:tc>
                  <a:txBody>
                    <a:bodyPr/>
                    <a:lstStyle/>
                    <a:p>
                      <a:pPr algn="l" fontAlgn="b"/>
                      <a:endParaRPr lang="en-GB" sz="500" b="0" i="0" u="none" strike="noStrike" dirty="0">
                        <a:solidFill>
                          <a:srgbClr val="000000"/>
                        </a:solidFill>
                        <a:effectLst/>
                        <a:latin typeface="Calibri" panose="020F0502020204030204" pitchFamily="34" charset="0"/>
                      </a:endParaRPr>
                    </a:p>
                  </a:txBody>
                  <a:tcPr marL="4564" marR="4564" marT="4564" marB="0" anchor="b">
                    <a:lnL>
                      <a:noFill/>
                    </a:lnL>
                    <a:lnR>
                      <a:noFill/>
                    </a:lnR>
                    <a:lnT>
                      <a:noFill/>
                    </a:lnT>
                    <a:lnB>
                      <a:noFill/>
                    </a:lnB>
                  </a:tcPr>
                </a:tc>
                <a:tc>
                  <a:txBody>
                    <a:bodyPr/>
                    <a:lstStyle/>
                    <a:p>
                      <a:pPr algn="l" fontAlgn="b"/>
                      <a:endParaRPr lang="en-GB" sz="500" b="0" i="0" u="none" strike="noStrike" dirty="0">
                        <a:solidFill>
                          <a:srgbClr val="000000"/>
                        </a:solidFill>
                        <a:effectLst/>
                        <a:latin typeface="Calibri" panose="020F0502020204030204" pitchFamily="34" charset="0"/>
                      </a:endParaRPr>
                    </a:p>
                  </a:txBody>
                  <a:tcPr marL="4564" marR="4564" marT="4564" marB="0" anchor="b">
                    <a:lnL>
                      <a:noFill/>
                    </a:lnL>
                    <a:lnR>
                      <a:noFill/>
                    </a:lnR>
                    <a:lnT>
                      <a:noFill/>
                    </a:lnT>
                    <a:lnB>
                      <a:noFill/>
                    </a:lnB>
                  </a:tcPr>
                </a:tc>
                <a:tc>
                  <a:txBody>
                    <a:bodyPr/>
                    <a:lstStyle/>
                    <a:p>
                      <a:pPr algn="l" fontAlgn="b"/>
                      <a:endParaRPr lang="en-GB" sz="500" b="0" i="0" u="none" strike="noStrike" dirty="0">
                        <a:solidFill>
                          <a:srgbClr val="000000"/>
                        </a:solidFill>
                        <a:effectLst/>
                        <a:latin typeface="Calibri" panose="020F0502020204030204" pitchFamily="34" charset="0"/>
                      </a:endParaRPr>
                    </a:p>
                  </a:txBody>
                  <a:tcPr marL="4564" marR="4564" marT="4564" marB="0" anchor="b">
                    <a:lnL>
                      <a:noFill/>
                    </a:lnL>
                    <a:lnR>
                      <a:noFill/>
                    </a:lnR>
                    <a:lnT>
                      <a:noFill/>
                    </a:lnT>
                    <a:lnB>
                      <a:noFill/>
                    </a:lnB>
                  </a:tcPr>
                </a:tc>
                <a:tc>
                  <a:txBody>
                    <a:bodyPr/>
                    <a:lstStyle/>
                    <a:p>
                      <a:pPr algn="l" fontAlgn="b"/>
                      <a:endParaRPr lang="en-GB" sz="500" b="0" i="0" u="none" strike="noStrike" dirty="0">
                        <a:solidFill>
                          <a:srgbClr val="000000"/>
                        </a:solidFill>
                        <a:effectLst/>
                        <a:latin typeface="Calibri" panose="020F0502020204030204" pitchFamily="34" charset="0"/>
                      </a:endParaRPr>
                    </a:p>
                  </a:txBody>
                  <a:tcPr marL="4564" marR="4564" marT="4564" marB="0" anchor="b">
                    <a:lnL>
                      <a:noFill/>
                    </a:lnL>
                    <a:lnR>
                      <a:noFill/>
                    </a:lnR>
                    <a:lnT>
                      <a:noFill/>
                    </a:lnT>
                    <a:lnB>
                      <a:noFill/>
                    </a:lnB>
                  </a:tcPr>
                </a:tc>
                <a:tc>
                  <a:txBody>
                    <a:bodyPr/>
                    <a:lstStyle/>
                    <a:p>
                      <a:pPr algn="l" fontAlgn="b"/>
                      <a:endParaRPr lang="en-GB" sz="500" b="0" i="0" u="none" strike="noStrike" dirty="0">
                        <a:solidFill>
                          <a:srgbClr val="000000"/>
                        </a:solidFill>
                        <a:effectLst/>
                        <a:latin typeface="Calibri" panose="020F0502020204030204" pitchFamily="34" charset="0"/>
                      </a:endParaRPr>
                    </a:p>
                  </a:txBody>
                  <a:tcPr marL="4564" marR="4564" marT="4564" marB="0" anchor="b">
                    <a:lnL>
                      <a:noFill/>
                    </a:lnL>
                    <a:lnR>
                      <a:noFill/>
                    </a:lnR>
                    <a:lnT>
                      <a:noFill/>
                    </a:lnT>
                    <a:lnB>
                      <a:noFill/>
                    </a:lnB>
                  </a:tcPr>
                </a:tc>
                <a:tc>
                  <a:txBody>
                    <a:bodyPr/>
                    <a:lstStyle/>
                    <a:p>
                      <a:pPr algn="l" fontAlgn="b"/>
                      <a:endParaRPr lang="en-GB" sz="500" b="0" i="0" u="none" strike="noStrike" dirty="0">
                        <a:solidFill>
                          <a:srgbClr val="000000"/>
                        </a:solidFill>
                        <a:effectLst/>
                        <a:latin typeface="Calibri" panose="020F0502020204030204" pitchFamily="34" charset="0"/>
                      </a:endParaRPr>
                    </a:p>
                  </a:txBody>
                  <a:tcPr marL="4564" marR="4564" marT="4564" marB="0" anchor="b">
                    <a:lnL>
                      <a:noFill/>
                    </a:lnL>
                    <a:lnR>
                      <a:noFill/>
                    </a:lnR>
                    <a:lnT>
                      <a:noFill/>
                    </a:lnT>
                    <a:lnB>
                      <a:noFill/>
                    </a:lnB>
                  </a:tcPr>
                </a:tc>
                <a:tc>
                  <a:txBody>
                    <a:bodyPr/>
                    <a:lstStyle/>
                    <a:p>
                      <a:pPr algn="l" fontAlgn="b"/>
                      <a:endParaRPr lang="en-GB" sz="500" b="0" i="0" u="none" strike="noStrike" dirty="0">
                        <a:solidFill>
                          <a:srgbClr val="000000"/>
                        </a:solidFill>
                        <a:effectLst/>
                        <a:latin typeface="Calibri" panose="020F0502020204030204" pitchFamily="34" charset="0"/>
                      </a:endParaRPr>
                    </a:p>
                  </a:txBody>
                  <a:tcPr marL="4564" marR="4564" marT="4564" marB="0" anchor="b">
                    <a:lnL>
                      <a:noFill/>
                    </a:lnL>
                    <a:lnR>
                      <a:noFill/>
                    </a:lnR>
                    <a:lnT>
                      <a:noFill/>
                    </a:lnT>
                    <a:lnB>
                      <a:noFill/>
                    </a:lnB>
                  </a:tcPr>
                </a:tc>
                <a:tc>
                  <a:txBody>
                    <a:bodyPr/>
                    <a:lstStyle/>
                    <a:p>
                      <a:pPr algn="l" fontAlgn="b"/>
                      <a:endParaRPr lang="en-GB" sz="500" b="0" i="0" u="none" strike="noStrike" dirty="0">
                        <a:solidFill>
                          <a:srgbClr val="000000"/>
                        </a:solidFill>
                        <a:effectLst/>
                        <a:latin typeface="Calibri" panose="020F0502020204030204" pitchFamily="34" charset="0"/>
                      </a:endParaRPr>
                    </a:p>
                  </a:txBody>
                  <a:tcPr marL="4564" marR="4564" marT="4564" marB="0" anchor="b">
                    <a:lnL>
                      <a:noFill/>
                    </a:lnL>
                    <a:lnR>
                      <a:noFill/>
                    </a:lnR>
                    <a:lnT>
                      <a:noFill/>
                    </a:lnT>
                    <a:lnB>
                      <a:noFill/>
                    </a:lnB>
                  </a:tcPr>
                </a:tc>
                <a:tc>
                  <a:txBody>
                    <a:bodyPr/>
                    <a:lstStyle/>
                    <a:p>
                      <a:pPr algn="l" fontAlgn="b"/>
                      <a:endParaRPr lang="en-GB" sz="500" b="0" i="0" u="none" strike="noStrike" dirty="0">
                        <a:solidFill>
                          <a:srgbClr val="000000"/>
                        </a:solidFill>
                        <a:effectLst/>
                        <a:latin typeface="Calibri" panose="020F0502020204030204" pitchFamily="34" charset="0"/>
                      </a:endParaRPr>
                    </a:p>
                  </a:txBody>
                  <a:tcPr marL="4564" marR="4564" marT="4564" marB="0" anchor="b">
                    <a:lnL>
                      <a:noFill/>
                    </a:lnL>
                    <a:lnR>
                      <a:noFill/>
                    </a:lnR>
                    <a:lnT>
                      <a:noFill/>
                    </a:lnT>
                    <a:lnB>
                      <a:noFill/>
                    </a:lnB>
                  </a:tcPr>
                </a:tc>
                <a:tc>
                  <a:txBody>
                    <a:bodyPr/>
                    <a:lstStyle/>
                    <a:p>
                      <a:pPr algn="l" fontAlgn="b"/>
                      <a:endParaRPr lang="en-GB" sz="500" b="0" i="0" u="none" strike="noStrike" dirty="0">
                        <a:solidFill>
                          <a:srgbClr val="000000"/>
                        </a:solidFill>
                        <a:effectLst/>
                        <a:latin typeface="Calibri" panose="020F0502020204030204" pitchFamily="34" charset="0"/>
                      </a:endParaRPr>
                    </a:p>
                  </a:txBody>
                  <a:tcPr marL="4564" marR="4564" marT="4564" marB="0" anchor="b">
                    <a:lnL>
                      <a:noFill/>
                    </a:lnL>
                    <a:lnR>
                      <a:noFill/>
                    </a:lnR>
                    <a:lnT>
                      <a:noFill/>
                    </a:lnT>
                    <a:lnB>
                      <a:noFill/>
                    </a:lnB>
                  </a:tcPr>
                </a:tc>
                <a:tc>
                  <a:txBody>
                    <a:bodyPr/>
                    <a:lstStyle/>
                    <a:p>
                      <a:pPr algn="l" fontAlgn="b"/>
                      <a:endParaRPr lang="en-GB" sz="500" b="0" i="0" u="none" strike="noStrike" dirty="0">
                        <a:solidFill>
                          <a:srgbClr val="000000"/>
                        </a:solidFill>
                        <a:effectLst/>
                        <a:latin typeface="Calibri" panose="020F0502020204030204" pitchFamily="34" charset="0"/>
                      </a:endParaRPr>
                    </a:p>
                  </a:txBody>
                  <a:tcPr marL="4564" marR="4564" marT="4564" marB="0" anchor="b">
                    <a:lnL>
                      <a:noFill/>
                    </a:lnL>
                    <a:lnR>
                      <a:noFill/>
                    </a:lnR>
                    <a:lnT>
                      <a:noFill/>
                    </a:lnT>
                    <a:lnB>
                      <a:noFill/>
                    </a:lnB>
                  </a:tcPr>
                </a:tc>
                <a:tc>
                  <a:txBody>
                    <a:bodyPr/>
                    <a:lstStyle/>
                    <a:p>
                      <a:pPr algn="l" fontAlgn="b"/>
                      <a:endParaRPr lang="en-GB" sz="500" b="0" i="0" u="none" strike="noStrike" dirty="0">
                        <a:solidFill>
                          <a:srgbClr val="000000"/>
                        </a:solidFill>
                        <a:effectLst/>
                        <a:latin typeface="Calibri" panose="020F0502020204030204" pitchFamily="34" charset="0"/>
                      </a:endParaRPr>
                    </a:p>
                  </a:txBody>
                  <a:tcPr marL="4564" marR="4564" marT="4564" marB="0" anchor="b">
                    <a:lnL>
                      <a:noFill/>
                    </a:lnL>
                    <a:lnR>
                      <a:noFill/>
                    </a:lnR>
                    <a:lnT>
                      <a:noFill/>
                    </a:lnT>
                    <a:lnB>
                      <a:noFill/>
                    </a:lnB>
                  </a:tcPr>
                </a:tc>
                <a:tc>
                  <a:txBody>
                    <a:bodyPr/>
                    <a:lstStyle/>
                    <a:p>
                      <a:pPr algn="l" fontAlgn="b"/>
                      <a:endParaRPr lang="en-GB" sz="500" b="0" i="0" u="none" strike="noStrike" dirty="0">
                        <a:solidFill>
                          <a:srgbClr val="000000"/>
                        </a:solidFill>
                        <a:effectLst/>
                        <a:latin typeface="Calibri" panose="020F0502020204030204" pitchFamily="34" charset="0"/>
                      </a:endParaRPr>
                    </a:p>
                  </a:txBody>
                  <a:tcPr marL="4564" marR="4564" marT="4564" marB="0" anchor="b">
                    <a:lnL>
                      <a:noFill/>
                    </a:lnL>
                    <a:lnR>
                      <a:noFill/>
                    </a:lnR>
                    <a:lnT>
                      <a:noFill/>
                    </a:lnT>
                    <a:lnB>
                      <a:noFill/>
                    </a:lnB>
                  </a:tcPr>
                </a:tc>
                <a:tc>
                  <a:txBody>
                    <a:bodyPr/>
                    <a:lstStyle/>
                    <a:p>
                      <a:pPr algn="l" fontAlgn="b"/>
                      <a:endParaRPr lang="en-GB" sz="500" b="0" i="0" u="none" strike="noStrike" dirty="0">
                        <a:solidFill>
                          <a:srgbClr val="000000"/>
                        </a:solidFill>
                        <a:effectLst/>
                        <a:latin typeface="Calibri" panose="020F0502020204030204" pitchFamily="34" charset="0"/>
                      </a:endParaRPr>
                    </a:p>
                  </a:txBody>
                  <a:tcPr marL="4564" marR="4564" marT="4564" marB="0" anchor="b">
                    <a:lnL>
                      <a:noFill/>
                    </a:lnL>
                    <a:lnR>
                      <a:noFill/>
                    </a:lnR>
                    <a:lnT>
                      <a:noFill/>
                    </a:lnT>
                    <a:lnB>
                      <a:noFill/>
                    </a:lnB>
                  </a:tcPr>
                </a:tc>
                <a:tc>
                  <a:txBody>
                    <a:bodyPr/>
                    <a:lstStyle/>
                    <a:p>
                      <a:pPr algn="l" fontAlgn="b"/>
                      <a:endParaRPr lang="en-GB" sz="500" b="0" i="0" u="none" strike="noStrike" dirty="0">
                        <a:solidFill>
                          <a:srgbClr val="000000"/>
                        </a:solidFill>
                        <a:effectLst/>
                        <a:latin typeface="Calibri" panose="020F0502020204030204" pitchFamily="34" charset="0"/>
                      </a:endParaRPr>
                    </a:p>
                  </a:txBody>
                  <a:tcPr marL="4564" marR="4564" marT="4564"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en-GB" sz="500" b="0" i="0" u="none" strike="noStrike" dirty="0">
                          <a:solidFill>
                            <a:srgbClr val="000000"/>
                          </a:solidFill>
                          <a:effectLst/>
                          <a:latin typeface="Calibri" panose="020F0502020204030204" pitchFamily="34" charset="0"/>
                        </a:rPr>
                        <a:t> </a:t>
                      </a:r>
                    </a:p>
                  </a:txBody>
                  <a:tcPr marL="4564" marR="4564" marT="4564"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en-GB" sz="500" b="0" i="0" u="none" strike="noStrike" dirty="0">
                        <a:solidFill>
                          <a:srgbClr val="000000"/>
                        </a:solidFill>
                        <a:effectLst/>
                        <a:latin typeface="Calibri" panose="020F0502020204030204" pitchFamily="34" charset="0"/>
                      </a:endParaRPr>
                    </a:p>
                  </a:txBody>
                  <a:tcPr marL="4564" marR="4564" marT="4564" marB="0" anchor="b">
                    <a:lnL>
                      <a:noFill/>
                    </a:lnL>
                    <a:lnR>
                      <a:noFill/>
                    </a:lnR>
                    <a:lnT>
                      <a:noFill/>
                    </a:lnT>
                    <a:lnB>
                      <a:noFill/>
                    </a:lnB>
                  </a:tcPr>
                </a:tc>
                <a:tc>
                  <a:txBody>
                    <a:bodyPr/>
                    <a:lstStyle/>
                    <a:p>
                      <a:pPr algn="l" fontAlgn="b"/>
                      <a:endParaRPr lang="en-GB" sz="500" b="0" i="0" u="none" strike="noStrike" dirty="0">
                        <a:solidFill>
                          <a:srgbClr val="000000"/>
                        </a:solidFill>
                        <a:effectLst/>
                        <a:latin typeface="Calibri" panose="020F0502020204030204" pitchFamily="34" charset="0"/>
                      </a:endParaRPr>
                    </a:p>
                  </a:txBody>
                  <a:tcPr marL="4564" marR="4564" marT="4564" marB="0" anchor="b">
                    <a:lnL>
                      <a:noFill/>
                    </a:lnL>
                    <a:lnR>
                      <a:noFill/>
                    </a:lnR>
                    <a:lnT>
                      <a:noFill/>
                    </a:lnT>
                    <a:lnB>
                      <a:noFill/>
                    </a:lnB>
                  </a:tcPr>
                </a:tc>
                <a:tc>
                  <a:txBody>
                    <a:bodyPr/>
                    <a:lstStyle/>
                    <a:p>
                      <a:pPr algn="l" fontAlgn="b"/>
                      <a:endParaRPr lang="en-GB" sz="500" b="0" i="0" u="none" strike="noStrike" dirty="0">
                        <a:solidFill>
                          <a:srgbClr val="000000"/>
                        </a:solidFill>
                        <a:effectLst/>
                        <a:latin typeface="Calibri" panose="020F0502020204030204" pitchFamily="34" charset="0"/>
                      </a:endParaRPr>
                    </a:p>
                  </a:txBody>
                  <a:tcPr marL="4564" marR="4564" marT="4564" marB="0" anchor="b">
                    <a:lnL>
                      <a:noFill/>
                    </a:lnL>
                    <a:lnR>
                      <a:noFill/>
                    </a:lnR>
                    <a:lnT>
                      <a:noFill/>
                    </a:lnT>
                    <a:lnB>
                      <a:noFill/>
                    </a:lnB>
                  </a:tcPr>
                </a:tc>
                <a:tc>
                  <a:txBody>
                    <a:bodyPr/>
                    <a:lstStyle/>
                    <a:p>
                      <a:pPr algn="l" fontAlgn="b"/>
                      <a:endParaRPr lang="en-GB" sz="500" b="0" i="0" u="none" strike="noStrike" dirty="0">
                        <a:solidFill>
                          <a:srgbClr val="000000"/>
                        </a:solidFill>
                        <a:effectLst/>
                        <a:latin typeface="Calibri" panose="020F0502020204030204" pitchFamily="34" charset="0"/>
                      </a:endParaRPr>
                    </a:p>
                  </a:txBody>
                  <a:tcPr marL="4564" marR="4564" marT="4564" marB="0" anchor="b">
                    <a:lnL>
                      <a:noFill/>
                    </a:lnL>
                    <a:lnR>
                      <a:noFill/>
                    </a:lnR>
                    <a:lnT>
                      <a:noFill/>
                    </a:lnT>
                    <a:lnB>
                      <a:noFill/>
                    </a:lnB>
                  </a:tcPr>
                </a:tc>
                <a:extLst>
                  <a:ext uri="{0D108BD9-81ED-4DB2-BD59-A6C34878D82A}">
                    <a16:rowId xmlns:a16="http://schemas.microsoft.com/office/drawing/2014/main" val="1579398398"/>
                  </a:ext>
                </a:extLst>
              </a:tr>
              <a:tr h="130352">
                <a:tc>
                  <a:txBody>
                    <a:bodyPr/>
                    <a:lstStyle/>
                    <a:p>
                      <a:pPr algn="l" fontAlgn="b"/>
                      <a:endParaRPr lang="en-GB" sz="500" b="0" i="0" u="none" strike="noStrike" dirty="0">
                        <a:solidFill>
                          <a:srgbClr val="000000"/>
                        </a:solidFill>
                        <a:effectLst/>
                        <a:latin typeface="Calibri" panose="020F0502020204030204" pitchFamily="34" charset="0"/>
                      </a:endParaRPr>
                    </a:p>
                  </a:txBody>
                  <a:tcPr marL="4564" marR="4564" marT="4564" marB="0" anchor="b">
                    <a:lnL>
                      <a:noFill/>
                    </a:lnL>
                    <a:lnR>
                      <a:noFill/>
                    </a:lnR>
                    <a:lnT>
                      <a:noFill/>
                    </a:lnT>
                    <a:lnB>
                      <a:noFill/>
                    </a:lnB>
                  </a:tcPr>
                </a:tc>
                <a:tc>
                  <a:txBody>
                    <a:bodyPr/>
                    <a:lstStyle/>
                    <a:p>
                      <a:pPr algn="l" fontAlgn="b"/>
                      <a:endParaRPr lang="en-GB" sz="800" b="0" i="0" u="none" strike="noStrike" dirty="0">
                        <a:solidFill>
                          <a:srgbClr val="000000"/>
                        </a:solidFill>
                        <a:effectLst/>
                        <a:latin typeface="Calibri" panose="020F0502020204030204" pitchFamily="34" charset="0"/>
                      </a:endParaRPr>
                    </a:p>
                  </a:txBody>
                  <a:tcPr marL="4564" marR="4564" marT="4564" marB="0" anchor="b">
                    <a:lnL>
                      <a:noFill/>
                    </a:lnL>
                    <a:lnR>
                      <a:noFill/>
                    </a:lnR>
                    <a:lnT>
                      <a:noFill/>
                    </a:lnT>
                    <a:lnB>
                      <a:noFill/>
                    </a:lnB>
                  </a:tcPr>
                </a:tc>
                <a:tc>
                  <a:txBody>
                    <a:bodyPr/>
                    <a:lstStyle/>
                    <a:p>
                      <a:pPr algn="ctr" fontAlgn="ctr"/>
                      <a:endParaRPr lang="en-GB" sz="800" b="0" i="0" u="none" strike="noStrike" dirty="0">
                        <a:solidFill>
                          <a:srgbClr val="000000"/>
                        </a:solidFill>
                        <a:effectLst/>
                        <a:latin typeface="Calibri" panose="020F0502020204030204" pitchFamily="34" charset="0"/>
                      </a:endParaRPr>
                    </a:p>
                  </a:txBody>
                  <a:tcPr marL="4564" marR="4564" marT="4564" marB="0" anchor="ctr">
                    <a:lnL>
                      <a:noFill/>
                    </a:lnL>
                    <a:lnR>
                      <a:noFill/>
                    </a:lnR>
                    <a:lnT>
                      <a:noFill/>
                    </a:lnT>
                    <a:lnB>
                      <a:noFill/>
                    </a:lnB>
                  </a:tcPr>
                </a:tc>
                <a:tc>
                  <a:txBody>
                    <a:bodyPr/>
                    <a:lstStyle/>
                    <a:p>
                      <a:pPr algn="l" fontAlgn="b"/>
                      <a:endParaRPr lang="en-GB" sz="500" b="0" i="0" u="none" strike="noStrike" dirty="0">
                        <a:solidFill>
                          <a:srgbClr val="000000"/>
                        </a:solidFill>
                        <a:effectLst/>
                        <a:latin typeface="Calibri" panose="020F0502020204030204" pitchFamily="34" charset="0"/>
                      </a:endParaRPr>
                    </a:p>
                  </a:txBody>
                  <a:tcPr marL="4564" marR="4564" marT="4564" marB="0" anchor="b">
                    <a:lnL>
                      <a:noFill/>
                    </a:lnL>
                    <a:lnR>
                      <a:noFill/>
                    </a:lnR>
                    <a:lnT>
                      <a:noFill/>
                    </a:lnT>
                    <a:lnB>
                      <a:noFill/>
                    </a:lnB>
                  </a:tcPr>
                </a:tc>
                <a:tc>
                  <a:txBody>
                    <a:bodyPr/>
                    <a:lstStyle/>
                    <a:p>
                      <a:pPr algn="l" fontAlgn="b"/>
                      <a:endParaRPr lang="en-GB" sz="500" b="0" i="0" u="none" strike="noStrike" dirty="0">
                        <a:solidFill>
                          <a:srgbClr val="000000"/>
                        </a:solidFill>
                        <a:effectLst/>
                        <a:latin typeface="Calibri" panose="020F0502020204030204" pitchFamily="34" charset="0"/>
                      </a:endParaRPr>
                    </a:p>
                  </a:txBody>
                  <a:tcPr marL="4564" marR="4564" marT="4564" marB="0" anchor="b">
                    <a:lnL>
                      <a:noFill/>
                    </a:lnL>
                    <a:lnR>
                      <a:noFill/>
                    </a:lnR>
                    <a:lnT>
                      <a:noFill/>
                    </a:lnT>
                    <a:lnB>
                      <a:noFill/>
                    </a:lnB>
                  </a:tcPr>
                </a:tc>
                <a:tc>
                  <a:txBody>
                    <a:bodyPr/>
                    <a:lstStyle/>
                    <a:p>
                      <a:pPr algn="l" fontAlgn="b"/>
                      <a:endParaRPr lang="en-GB" sz="500" b="0" i="0" u="none" strike="noStrike" dirty="0">
                        <a:solidFill>
                          <a:srgbClr val="000000"/>
                        </a:solidFill>
                        <a:effectLst/>
                        <a:latin typeface="Calibri" panose="020F0502020204030204" pitchFamily="34" charset="0"/>
                      </a:endParaRPr>
                    </a:p>
                  </a:txBody>
                  <a:tcPr marL="4564" marR="4564" marT="4564" marB="0" anchor="b">
                    <a:lnL>
                      <a:noFill/>
                    </a:lnL>
                    <a:lnR>
                      <a:noFill/>
                    </a:lnR>
                    <a:lnT>
                      <a:noFill/>
                    </a:lnT>
                    <a:lnB>
                      <a:noFill/>
                    </a:lnB>
                  </a:tcPr>
                </a:tc>
                <a:tc>
                  <a:txBody>
                    <a:bodyPr/>
                    <a:lstStyle/>
                    <a:p>
                      <a:pPr algn="l" fontAlgn="b"/>
                      <a:endParaRPr lang="en-GB" sz="500" b="0" i="0" u="none" strike="noStrike" dirty="0">
                        <a:solidFill>
                          <a:srgbClr val="000000"/>
                        </a:solidFill>
                        <a:effectLst/>
                        <a:latin typeface="Calibri" panose="020F0502020204030204" pitchFamily="34" charset="0"/>
                      </a:endParaRPr>
                    </a:p>
                  </a:txBody>
                  <a:tcPr marL="4564" marR="4564" marT="4564" marB="0" anchor="b">
                    <a:lnL>
                      <a:noFill/>
                    </a:lnL>
                    <a:lnR>
                      <a:noFill/>
                    </a:lnR>
                    <a:lnT>
                      <a:noFill/>
                    </a:lnT>
                    <a:lnB>
                      <a:noFill/>
                    </a:lnB>
                  </a:tcPr>
                </a:tc>
                <a:tc>
                  <a:txBody>
                    <a:bodyPr/>
                    <a:lstStyle/>
                    <a:p>
                      <a:pPr algn="l" fontAlgn="b"/>
                      <a:endParaRPr lang="en-GB" sz="500" b="0" i="0" u="none" strike="noStrike" dirty="0">
                        <a:solidFill>
                          <a:srgbClr val="000000"/>
                        </a:solidFill>
                        <a:effectLst/>
                        <a:latin typeface="Calibri" panose="020F0502020204030204" pitchFamily="34" charset="0"/>
                      </a:endParaRPr>
                    </a:p>
                  </a:txBody>
                  <a:tcPr marL="4564" marR="4564" marT="4564" marB="0" anchor="b">
                    <a:lnL>
                      <a:noFill/>
                    </a:lnL>
                    <a:lnR>
                      <a:noFill/>
                    </a:lnR>
                    <a:lnT>
                      <a:noFill/>
                    </a:lnT>
                    <a:lnB>
                      <a:noFill/>
                    </a:lnB>
                  </a:tcPr>
                </a:tc>
                <a:tc>
                  <a:txBody>
                    <a:bodyPr/>
                    <a:lstStyle/>
                    <a:p>
                      <a:pPr algn="l" fontAlgn="b"/>
                      <a:endParaRPr lang="en-GB" sz="500" b="0" i="0" u="none" strike="noStrike" dirty="0">
                        <a:solidFill>
                          <a:srgbClr val="000000"/>
                        </a:solidFill>
                        <a:effectLst/>
                        <a:latin typeface="Calibri" panose="020F0502020204030204" pitchFamily="34" charset="0"/>
                      </a:endParaRPr>
                    </a:p>
                  </a:txBody>
                  <a:tcPr marL="4564" marR="4564" marT="4564" marB="0" anchor="b">
                    <a:lnL>
                      <a:noFill/>
                    </a:lnL>
                    <a:lnR>
                      <a:noFill/>
                    </a:lnR>
                    <a:lnT>
                      <a:noFill/>
                    </a:lnT>
                    <a:lnB>
                      <a:noFill/>
                    </a:lnB>
                  </a:tcPr>
                </a:tc>
                <a:tc>
                  <a:txBody>
                    <a:bodyPr/>
                    <a:lstStyle/>
                    <a:p>
                      <a:pPr algn="l" fontAlgn="b"/>
                      <a:endParaRPr lang="en-GB" sz="500" b="0" i="0" u="none" strike="noStrike" dirty="0">
                        <a:solidFill>
                          <a:srgbClr val="000000"/>
                        </a:solidFill>
                        <a:effectLst/>
                        <a:latin typeface="Calibri" panose="020F0502020204030204" pitchFamily="34" charset="0"/>
                      </a:endParaRPr>
                    </a:p>
                  </a:txBody>
                  <a:tcPr marL="4564" marR="4564" marT="4564" marB="0" anchor="b">
                    <a:lnL>
                      <a:noFill/>
                    </a:lnL>
                    <a:lnR>
                      <a:noFill/>
                    </a:lnR>
                    <a:lnT>
                      <a:noFill/>
                    </a:lnT>
                    <a:lnB>
                      <a:noFill/>
                    </a:lnB>
                  </a:tcPr>
                </a:tc>
                <a:tc>
                  <a:txBody>
                    <a:bodyPr/>
                    <a:lstStyle/>
                    <a:p>
                      <a:pPr algn="l" fontAlgn="b"/>
                      <a:endParaRPr lang="en-GB" sz="500" b="0" i="0" u="none" strike="noStrike" dirty="0">
                        <a:solidFill>
                          <a:srgbClr val="000000"/>
                        </a:solidFill>
                        <a:effectLst/>
                        <a:latin typeface="Calibri" panose="020F0502020204030204" pitchFamily="34" charset="0"/>
                      </a:endParaRPr>
                    </a:p>
                  </a:txBody>
                  <a:tcPr marL="4564" marR="4564" marT="4564" marB="0" anchor="b">
                    <a:lnL>
                      <a:noFill/>
                    </a:lnL>
                    <a:lnR>
                      <a:noFill/>
                    </a:lnR>
                    <a:lnT>
                      <a:noFill/>
                    </a:lnT>
                    <a:lnB>
                      <a:noFill/>
                    </a:lnB>
                  </a:tcPr>
                </a:tc>
                <a:tc>
                  <a:txBody>
                    <a:bodyPr/>
                    <a:lstStyle/>
                    <a:p>
                      <a:pPr algn="l" fontAlgn="b"/>
                      <a:endParaRPr lang="en-GB" sz="500" b="0" i="0" u="none" strike="noStrike" dirty="0">
                        <a:solidFill>
                          <a:srgbClr val="000000"/>
                        </a:solidFill>
                        <a:effectLst/>
                        <a:latin typeface="Calibri" panose="020F0502020204030204" pitchFamily="34" charset="0"/>
                      </a:endParaRPr>
                    </a:p>
                  </a:txBody>
                  <a:tcPr marL="4564" marR="4564" marT="4564" marB="0" anchor="b">
                    <a:lnL>
                      <a:noFill/>
                    </a:lnL>
                    <a:lnR>
                      <a:noFill/>
                    </a:lnR>
                    <a:lnT>
                      <a:noFill/>
                    </a:lnT>
                    <a:lnB>
                      <a:noFill/>
                    </a:lnB>
                  </a:tcPr>
                </a:tc>
                <a:tc>
                  <a:txBody>
                    <a:bodyPr/>
                    <a:lstStyle/>
                    <a:p>
                      <a:pPr algn="l" fontAlgn="b"/>
                      <a:endParaRPr lang="en-GB" sz="500" b="0" i="0" u="none" strike="noStrike" dirty="0">
                        <a:solidFill>
                          <a:srgbClr val="000000"/>
                        </a:solidFill>
                        <a:effectLst/>
                        <a:latin typeface="Calibri" panose="020F0502020204030204" pitchFamily="34" charset="0"/>
                      </a:endParaRPr>
                    </a:p>
                  </a:txBody>
                  <a:tcPr marL="4564" marR="4564" marT="4564" marB="0" anchor="b">
                    <a:lnL>
                      <a:noFill/>
                    </a:lnL>
                    <a:lnR>
                      <a:noFill/>
                    </a:lnR>
                    <a:lnT>
                      <a:noFill/>
                    </a:lnT>
                    <a:lnB>
                      <a:noFill/>
                    </a:lnB>
                  </a:tcPr>
                </a:tc>
                <a:tc>
                  <a:txBody>
                    <a:bodyPr/>
                    <a:lstStyle/>
                    <a:p>
                      <a:pPr algn="l" fontAlgn="b"/>
                      <a:endParaRPr lang="en-GB" sz="500" b="0" i="0" u="none" strike="noStrike" dirty="0">
                        <a:solidFill>
                          <a:srgbClr val="000000"/>
                        </a:solidFill>
                        <a:effectLst/>
                        <a:latin typeface="Calibri" panose="020F0502020204030204" pitchFamily="34" charset="0"/>
                      </a:endParaRPr>
                    </a:p>
                  </a:txBody>
                  <a:tcPr marL="4564" marR="4564" marT="4564" marB="0" anchor="b">
                    <a:lnL>
                      <a:noFill/>
                    </a:lnL>
                    <a:lnR>
                      <a:noFill/>
                    </a:lnR>
                    <a:lnT>
                      <a:noFill/>
                    </a:lnT>
                    <a:lnB>
                      <a:noFill/>
                    </a:lnB>
                  </a:tcPr>
                </a:tc>
                <a:tc>
                  <a:txBody>
                    <a:bodyPr/>
                    <a:lstStyle/>
                    <a:p>
                      <a:pPr algn="l" fontAlgn="b"/>
                      <a:endParaRPr lang="en-GB" sz="500" b="0" i="0" u="none" strike="noStrike" dirty="0">
                        <a:solidFill>
                          <a:srgbClr val="000000"/>
                        </a:solidFill>
                        <a:effectLst/>
                        <a:latin typeface="Calibri" panose="020F0502020204030204" pitchFamily="34" charset="0"/>
                      </a:endParaRPr>
                    </a:p>
                  </a:txBody>
                  <a:tcPr marL="4564" marR="4564" marT="4564" marB="0" anchor="b">
                    <a:lnL>
                      <a:noFill/>
                    </a:lnL>
                    <a:lnR>
                      <a:noFill/>
                    </a:lnR>
                    <a:lnT>
                      <a:noFill/>
                    </a:lnT>
                    <a:lnB>
                      <a:noFill/>
                    </a:lnB>
                  </a:tcPr>
                </a:tc>
                <a:tc>
                  <a:txBody>
                    <a:bodyPr/>
                    <a:lstStyle/>
                    <a:p>
                      <a:pPr algn="l" fontAlgn="b"/>
                      <a:endParaRPr lang="en-GB" sz="500" b="0" i="0" u="none" strike="noStrike" dirty="0">
                        <a:solidFill>
                          <a:srgbClr val="000000"/>
                        </a:solidFill>
                        <a:effectLst/>
                        <a:latin typeface="Calibri" panose="020F0502020204030204" pitchFamily="34" charset="0"/>
                      </a:endParaRPr>
                    </a:p>
                  </a:txBody>
                  <a:tcPr marL="4564" marR="4564" marT="4564" marB="0" anchor="b">
                    <a:lnL>
                      <a:noFill/>
                    </a:lnL>
                    <a:lnR>
                      <a:noFill/>
                    </a:lnR>
                    <a:lnT>
                      <a:noFill/>
                    </a:lnT>
                    <a:lnB>
                      <a:noFill/>
                    </a:lnB>
                  </a:tcPr>
                </a:tc>
                <a:tc>
                  <a:txBody>
                    <a:bodyPr/>
                    <a:lstStyle/>
                    <a:p>
                      <a:pPr algn="l" fontAlgn="b"/>
                      <a:endParaRPr lang="en-GB" sz="500" b="0" i="0" u="none" strike="noStrike" dirty="0">
                        <a:solidFill>
                          <a:srgbClr val="000000"/>
                        </a:solidFill>
                        <a:effectLst/>
                        <a:latin typeface="Calibri" panose="020F0502020204030204" pitchFamily="34" charset="0"/>
                      </a:endParaRPr>
                    </a:p>
                  </a:txBody>
                  <a:tcPr marL="4564" marR="4564" marT="4564" marB="0" anchor="b">
                    <a:lnL>
                      <a:noFill/>
                    </a:lnL>
                    <a:lnR>
                      <a:noFill/>
                    </a:lnR>
                    <a:lnT>
                      <a:noFill/>
                    </a:lnT>
                    <a:lnB>
                      <a:noFill/>
                    </a:lnB>
                  </a:tcPr>
                </a:tc>
                <a:tc>
                  <a:txBody>
                    <a:bodyPr/>
                    <a:lstStyle/>
                    <a:p>
                      <a:pPr algn="l" fontAlgn="b"/>
                      <a:endParaRPr lang="en-GB" sz="500" b="0" i="0" u="none" strike="noStrike" dirty="0">
                        <a:solidFill>
                          <a:srgbClr val="000000"/>
                        </a:solidFill>
                        <a:effectLst/>
                        <a:latin typeface="Calibri" panose="020F0502020204030204" pitchFamily="34" charset="0"/>
                      </a:endParaRPr>
                    </a:p>
                  </a:txBody>
                  <a:tcPr marL="4564" marR="4564" marT="4564" marB="0" anchor="b">
                    <a:lnL>
                      <a:noFill/>
                    </a:lnL>
                    <a:lnR>
                      <a:noFill/>
                    </a:lnR>
                    <a:lnT>
                      <a:noFill/>
                    </a:lnT>
                    <a:lnB>
                      <a:noFill/>
                    </a:lnB>
                  </a:tcPr>
                </a:tc>
                <a:tc>
                  <a:txBody>
                    <a:bodyPr/>
                    <a:lstStyle/>
                    <a:p>
                      <a:pPr algn="l" fontAlgn="b"/>
                      <a:endParaRPr lang="en-GB" sz="500" b="0" i="0" u="none" strike="noStrike" dirty="0">
                        <a:solidFill>
                          <a:srgbClr val="000000"/>
                        </a:solidFill>
                        <a:effectLst/>
                        <a:latin typeface="Calibri" panose="020F0502020204030204" pitchFamily="34" charset="0"/>
                      </a:endParaRPr>
                    </a:p>
                  </a:txBody>
                  <a:tcPr marL="4564" marR="4564" marT="4564" marB="0" anchor="b">
                    <a:lnL>
                      <a:noFill/>
                    </a:lnL>
                    <a:lnR>
                      <a:noFill/>
                    </a:lnR>
                    <a:lnT>
                      <a:noFill/>
                    </a:lnT>
                    <a:lnB>
                      <a:noFill/>
                    </a:lnB>
                  </a:tcPr>
                </a:tc>
                <a:tc>
                  <a:txBody>
                    <a:bodyPr/>
                    <a:lstStyle/>
                    <a:p>
                      <a:pPr algn="l" fontAlgn="b"/>
                      <a:endParaRPr lang="en-GB" sz="500" b="0" i="0" u="none" strike="noStrike" dirty="0">
                        <a:solidFill>
                          <a:srgbClr val="000000"/>
                        </a:solidFill>
                        <a:effectLst/>
                        <a:latin typeface="Calibri" panose="020F0502020204030204" pitchFamily="34" charset="0"/>
                      </a:endParaRPr>
                    </a:p>
                  </a:txBody>
                  <a:tcPr marL="4564" marR="4564" marT="4564" marB="0" anchor="b">
                    <a:lnL>
                      <a:noFill/>
                    </a:lnL>
                    <a:lnR>
                      <a:noFill/>
                    </a:lnR>
                    <a:lnT>
                      <a:noFill/>
                    </a:lnT>
                    <a:lnB>
                      <a:noFill/>
                    </a:lnB>
                  </a:tcPr>
                </a:tc>
                <a:tc>
                  <a:txBody>
                    <a:bodyPr/>
                    <a:lstStyle/>
                    <a:p>
                      <a:pPr algn="l" fontAlgn="b"/>
                      <a:endParaRPr lang="en-GB" sz="500" b="0" i="0" u="none" strike="noStrike" dirty="0">
                        <a:solidFill>
                          <a:srgbClr val="000000"/>
                        </a:solidFill>
                        <a:effectLst/>
                        <a:latin typeface="Calibri" panose="020F0502020204030204" pitchFamily="34" charset="0"/>
                      </a:endParaRPr>
                    </a:p>
                  </a:txBody>
                  <a:tcPr marL="4564" marR="4564" marT="4564" marB="0" anchor="b">
                    <a:lnL>
                      <a:noFill/>
                    </a:lnL>
                    <a:lnR>
                      <a:noFill/>
                    </a:lnR>
                    <a:lnT>
                      <a:noFill/>
                    </a:lnT>
                    <a:lnB>
                      <a:noFill/>
                    </a:lnB>
                  </a:tcPr>
                </a:tc>
                <a:tc>
                  <a:txBody>
                    <a:bodyPr/>
                    <a:lstStyle/>
                    <a:p>
                      <a:pPr algn="l" fontAlgn="b"/>
                      <a:endParaRPr lang="en-GB" sz="500" b="0" i="0" u="none" strike="noStrike" dirty="0">
                        <a:solidFill>
                          <a:srgbClr val="000000"/>
                        </a:solidFill>
                        <a:effectLst/>
                        <a:latin typeface="Calibri" panose="020F0502020204030204" pitchFamily="34" charset="0"/>
                      </a:endParaRPr>
                    </a:p>
                  </a:txBody>
                  <a:tcPr marL="4564" marR="4564" marT="4564" marB="0" anchor="b">
                    <a:lnL>
                      <a:noFill/>
                    </a:lnL>
                    <a:lnR>
                      <a:noFill/>
                    </a:lnR>
                    <a:lnT>
                      <a:noFill/>
                    </a:lnT>
                    <a:lnB>
                      <a:noFill/>
                    </a:lnB>
                  </a:tcPr>
                </a:tc>
                <a:tc>
                  <a:txBody>
                    <a:bodyPr/>
                    <a:lstStyle/>
                    <a:p>
                      <a:pPr algn="l" fontAlgn="b"/>
                      <a:endParaRPr lang="en-GB" sz="500" b="0" i="0" u="none" strike="noStrike" dirty="0">
                        <a:solidFill>
                          <a:srgbClr val="000000"/>
                        </a:solidFill>
                        <a:effectLst/>
                        <a:latin typeface="Calibri" panose="020F0502020204030204" pitchFamily="34" charset="0"/>
                      </a:endParaRPr>
                    </a:p>
                  </a:txBody>
                  <a:tcPr marL="4564" marR="4564" marT="4564" marB="0" anchor="b">
                    <a:lnL>
                      <a:noFill/>
                    </a:lnL>
                    <a:lnR>
                      <a:noFill/>
                    </a:lnR>
                    <a:lnT>
                      <a:noFill/>
                    </a:lnT>
                    <a:lnB>
                      <a:noFill/>
                    </a:lnB>
                  </a:tcPr>
                </a:tc>
                <a:tc>
                  <a:txBody>
                    <a:bodyPr/>
                    <a:lstStyle/>
                    <a:p>
                      <a:pPr algn="l" fontAlgn="b"/>
                      <a:endParaRPr lang="en-GB" sz="500" b="0" i="0" u="none" strike="noStrike" dirty="0">
                        <a:solidFill>
                          <a:srgbClr val="000000"/>
                        </a:solidFill>
                        <a:effectLst/>
                        <a:latin typeface="Calibri" panose="020F0502020204030204" pitchFamily="34" charset="0"/>
                      </a:endParaRPr>
                    </a:p>
                  </a:txBody>
                  <a:tcPr marL="4564" marR="4564" marT="4564" marB="0" anchor="b">
                    <a:lnL>
                      <a:noFill/>
                    </a:lnL>
                    <a:lnR>
                      <a:noFill/>
                    </a:lnR>
                    <a:lnT>
                      <a:noFill/>
                    </a:lnT>
                    <a:lnB>
                      <a:noFill/>
                    </a:lnB>
                  </a:tcPr>
                </a:tc>
                <a:tc>
                  <a:txBody>
                    <a:bodyPr/>
                    <a:lstStyle/>
                    <a:p>
                      <a:pPr algn="l" fontAlgn="b"/>
                      <a:endParaRPr lang="en-GB" sz="500" b="0" i="0" u="none" strike="noStrike" dirty="0">
                        <a:solidFill>
                          <a:srgbClr val="000000"/>
                        </a:solidFill>
                        <a:effectLst/>
                        <a:latin typeface="Calibri" panose="020F0502020204030204" pitchFamily="34" charset="0"/>
                      </a:endParaRPr>
                    </a:p>
                  </a:txBody>
                  <a:tcPr marL="4564" marR="4564" marT="4564"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en-GB" sz="500" b="0" i="0" u="none" strike="noStrike" dirty="0">
                          <a:solidFill>
                            <a:srgbClr val="000000"/>
                          </a:solidFill>
                          <a:effectLst/>
                          <a:latin typeface="Calibri" panose="020F0502020204030204" pitchFamily="34" charset="0"/>
                        </a:rPr>
                        <a:t> </a:t>
                      </a:r>
                    </a:p>
                  </a:txBody>
                  <a:tcPr marL="4564" marR="4564" marT="4564"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en-GB" sz="500" b="0" i="0" u="none" strike="noStrike" dirty="0">
                        <a:solidFill>
                          <a:srgbClr val="000000"/>
                        </a:solidFill>
                        <a:effectLst/>
                        <a:latin typeface="Calibri" panose="020F0502020204030204" pitchFamily="34" charset="0"/>
                      </a:endParaRPr>
                    </a:p>
                  </a:txBody>
                  <a:tcPr marL="4564" marR="4564" marT="4564" marB="0" anchor="b">
                    <a:lnL>
                      <a:noFill/>
                    </a:lnL>
                    <a:lnR>
                      <a:noFill/>
                    </a:lnR>
                    <a:lnT>
                      <a:noFill/>
                    </a:lnT>
                    <a:lnB>
                      <a:noFill/>
                    </a:lnB>
                  </a:tcPr>
                </a:tc>
                <a:tc>
                  <a:txBody>
                    <a:bodyPr/>
                    <a:lstStyle/>
                    <a:p>
                      <a:pPr algn="l" fontAlgn="b"/>
                      <a:endParaRPr lang="en-GB" sz="500" b="0" i="0" u="none" strike="noStrike" dirty="0">
                        <a:solidFill>
                          <a:srgbClr val="000000"/>
                        </a:solidFill>
                        <a:effectLst/>
                        <a:latin typeface="Calibri" panose="020F0502020204030204" pitchFamily="34" charset="0"/>
                      </a:endParaRPr>
                    </a:p>
                  </a:txBody>
                  <a:tcPr marL="4564" marR="4564" marT="4564" marB="0" anchor="b">
                    <a:lnL>
                      <a:noFill/>
                    </a:lnL>
                    <a:lnR>
                      <a:noFill/>
                    </a:lnR>
                    <a:lnT>
                      <a:noFill/>
                    </a:lnT>
                    <a:lnB>
                      <a:noFill/>
                    </a:lnB>
                  </a:tcPr>
                </a:tc>
                <a:tc>
                  <a:txBody>
                    <a:bodyPr/>
                    <a:lstStyle/>
                    <a:p>
                      <a:pPr algn="l" fontAlgn="b"/>
                      <a:endParaRPr lang="en-GB" sz="500" b="0" i="0" u="none" strike="noStrike" dirty="0">
                        <a:solidFill>
                          <a:srgbClr val="000000"/>
                        </a:solidFill>
                        <a:effectLst/>
                        <a:latin typeface="Calibri" panose="020F0502020204030204" pitchFamily="34" charset="0"/>
                      </a:endParaRPr>
                    </a:p>
                  </a:txBody>
                  <a:tcPr marL="4564" marR="4564" marT="4564" marB="0" anchor="b">
                    <a:lnL>
                      <a:noFill/>
                    </a:lnL>
                    <a:lnR>
                      <a:noFill/>
                    </a:lnR>
                    <a:lnT>
                      <a:noFill/>
                    </a:lnT>
                    <a:lnB>
                      <a:noFill/>
                    </a:lnB>
                  </a:tcPr>
                </a:tc>
                <a:tc>
                  <a:txBody>
                    <a:bodyPr/>
                    <a:lstStyle/>
                    <a:p>
                      <a:pPr algn="l" fontAlgn="b"/>
                      <a:endParaRPr lang="en-GB" sz="500" b="0" i="0" u="none" strike="noStrike" dirty="0">
                        <a:solidFill>
                          <a:srgbClr val="000000"/>
                        </a:solidFill>
                        <a:effectLst/>
                        <a:latin typeface="Calibri" panose="020F0502020204030204" pitchFamily="34" charset="0"/>
                      </a:endParaRPr>
                    </a:p>
                  </a:txBody>
                  <a:tcPr marL="4564" marR="4564" marT="4564" marB="0" anchor="b">
                    <a:lnL>
                      <a:noFill/>
                    </a:lnL>
                    <a:lnR>
                      <a:noFill/>
                    </a:lnR>
                    <a:lnT>
                      <a:noFill/>
                    </a:lnT>
                    <a:lnB>
                      <a:noFill/>
                    </a:lnB>
                  </a:tcPr>
                </a:tc>
                <a:extLst>
                  <a:ext uri="{0D108BD9-81ED-4DB2-BD59-A6C34878D82A}">
                    <a16:rowId xmlns:a16="http://schemas.microsoft.com/office/drawing/2014/main" val="196033886"/>
                  </a:ext>
                </a:extLst>
              </a:tr>
              <a:tr h="130352">
                <a:tc>
                  <a:txBody>
                    <a:bodyPr/>
                    <a:lstStyle/>
                    <a:p>
                      <a:pPr algn="r" fontAlgn="b"/>
                      <a:r>
                        <a:rPr lang="en-GB" sz="500" b="0" i="0" u="none" strike="noStrike" dirty="0">
                          <a:solidFill>
                            <a:srgbClr val="000000"/>
                          </a:solidFill>
                          <a:effectLst/>
                          <a:latin typeface="Calibri" panose="020F0502020204030204" pitchFamily="34" charset="0"/>
                        </a:rPr>
                        <a:t>2</a:t>
                      </a:r>
                    </a:p>
                  </a:txBody>
                  <a:tcPr marL="4564" marR="4564" marT="4564" marB="0" anchor="b">
                    <a:lnL>
                      <a:noFill/>
                    </a:lnL>
                    <a:lnR>
                      <a:noFill/>
                    </a:lnR>
                    <a:lnT>
                      <a:noFill/>
                    </a:lnT>
                    <a:lnB>
                      <a:noFill/>
                    </a:lnB>
                  </a:tcPr>
                </a:tc>
                <a:tc>
                  <a:txBody>
                    <a:bodyPr/>
                    <a:lstStyle/>
                    <a:p>
                      <a:pPr algn="l" fontAlgn="b"/>
                      <a:r>
                        <a:rPr lang="en-GB" sz="800" b="0" i="0" u="none" strike="noStrike" dirty="0">
                          <a:solidFill>
                            <a:srgbClr val="000000"/>
                          </a:solidFill>
                          <a:effectLst/>
                          <a:latin typeface="Calibri" panose="020F0502020204030204" pitchFamily="34" charset="0"/>
                        </a:rPr>
                        <a:t>Feasibility Stage Phase B</a:t>
                      </a:r>
                    </a:p>
                  </a:txBody>
                  <a:tcPr marL="4564" marR="4564" marT="4564" marB="0" anchor="b">
                    <a:lnL>
                      <a:noFill/>
                    </a:lnL>
                    <a:lnR>
                      <a:noFill/>
                    </a:lnR>
                    <a:lnT>
                      <a:noFill/>
                    </a:lnT>
                    <a:lnB>
                      <a:noFill/>
                    </a:lnB>
                  </a:tcPr>
                </a:tc>
                <a:tc>
                  <a:txBody>
                    <a:bodyPr/>
                    <a:lstStyle/>
                    <a:p>
                      <a:pPr algn="ctr" fontAlgn="ctr"/>
                      <a:r>
                        <a:rPr lang="en-GB" sz="800" b="0" i="0" u="none" strike="noStrike" dirty="0">
                          <a:solidFill>
                            <a:srgbClr val="000000"/>
                          </a:solidFill>
                          <a:effectLst/>
                          <a:latin typeface="Calibri" panose="020F0502020204030204" pitchFamily="34" charset="0"/>
                        </a:rPr>
                        <a:t>2</a:t>
                      </a:r>
                    </a:p>
                  </a:txBody>
                  <a:tcPr marL="4564" marR="4564" marT="4564" marB="0" anchor="ctr">
                    <a:lnL>
                      <a:noFill/>
                    </a:lnL>
                    <a:lnR>
                      <a:noFill/>
                    </a:lnR>
                    <a:lnT>
                      <a:noFill/>
                    </a:lnT>
                    <a:lnB>
                      <a:noFill/>
                    </a:lnB>
                  </a:tcPr>
                </a:tc>
                <a:tc>
                  <a:txBody>
                    <a:bodyPr/>
                    <a:lstStyle/>
                    <a:p>
                      <a:pPr algn="l" fontAlgn="b"/>
                      <a:endParaRPr lang="en-GB" sz="500" b="0" i="0" u="none" strike="noStrike" dirty="0">
                        <a:solidFill>
                          <a:srgbClr val="000000"/>
                        </a:solidFill>
                        <a:effectLst/>
                        <a:latin typeface="Calibri" panose="020F0502020204030204" pitchFamily="34" charset="0"/>
                      </a:endParaRPr>
                    </a:p>
                  </a:txBody>
                  <a:tcPr marL="4564" marR="4564" marT="4564" marB="0" anchor="b">
                    <a:lnL>
                      <a:noFill/>
                    </a:lnL>
                    <a:lnR>
                      <a:noFill/>
                    </a:lnR>
                    <a:lnT>
                      <a:noFill/>
                    </a:lnT>
                    <a:lnB>
                      <a:noFill/>
                    </a:lnB>
                  </a:tcPr>
                </a:tc>
                <a:tc>
                  <a:txBody>
                    <a:bodyPr/>
                    <a:lstStyle/>
                    <a:p>
                      <a:pPr algn="l" fontAlgn="b"/>
                      <a:endParaRPr lang="en-GB" sz="500" b="0" i="0" u="none" strike="noStrike" dirty="0">
                        <a:solidFill>
                          <a:srgbClr val="000000"/>
                        </a:solidFill>
                        <a:effectLst/>
                        <a:latin typeface="Calibri" panose="020F0502020204030204" pitchFamily="34" charset="0"/>
                      </a:endParaRPr>
                    </a:p>
                  </a:txBody>
                  <a:tcPr marL="4564" marR="4564" marT="4564" marB="0" anchor="b">
                    <a:lnL>
                      <a:noFill/>
                    </a:lnL>
                    <a:lnR>
                      <a:noFill/>
                    </a:lnR>
                    <a:lnT>
                      <a:noFill/>
                    </a:lnT>
                    <a:lnB>
                      <a:noFill/>
                    </a:lnB>
                  </a:tcPr>
                </a:tc>
                <a:tc>
                  <a:txBody>
                    <a:bodyPr/>
                    <a:lstStyle/>
                    <a:p>
                      <a:pPr algn="l" fontAlgn="b"/>
                      <a:endParaRPr lang="en-GB" sz="500" b="0" i="0" u="none" strike="noStrike" dirty="0">
                        <a:solidFill>
                          <a:srgbClr val="000000"/>
                        </a:solidFill>
                        <a:effectLst/>
                        <a:latin typeface="Calibri" panose="020F0502020204030204" pitchFamily="34" charset="0"/>
                      </a:endParaRPr>
                    </a:p>
                  </a:txBody>
                  <a:tcPr marL="4564" marR="4564" marT="4564" marB="0" anchor="b">
                    <a:lnL>
                      <a:noFill/>
                    </a:lnL>
                    <a:lnR>
                      <a:noFill/>
                    </a:lnR>
                    <a:lnT>
                      <a:noFill/>
                    </a:lnT>
                    <a:lnB>
                      <a:noFill/>
                    </a:lnB>
                  </a:tcPr>
                </a:tc>
                <a:tc>
                  <a:txBody>
                    <a:bodyPr/>
                    <a:lstStyle/>
                    <a:p>
                      <a:pPr algn="l" fontAlgn="b"/>
                      <a:endParaRPr lang="en-GB" sz="500" b="0" i="0" u="none" strike="noStrike" dirty="0">
                        <a:solidFill>
                          <a:srgbClr val="000000"/>
                        </a:solidFill>
                        <a:effectLst/>
                        <a:latin typeface="Calibri" panose="020F0502020204030204" pitchFamily="34" charset="0"/>
                      </a:endParaRPr>
                    </a:p>
                  </a:txBody>
                  <a:tcPr marL="4564" marR="4564" marT="4564" marB="0" anchor="b">
                    <a:lnL>
                      <a:noFill/>
                    </a:lnL>
                    <a:lnR>
                      <a:noFill/>
                    </a:lnR>
                    <a:lnT>
                      <a:noFill/>
                    </a:lnT>
                    <a:lnB>
                      <a:noFill/>
                    </a:lnB>
                  </a:tcPr>
                </a:tc>
                <a:tc>
                  <a:txBody>
                    <a:bodyPr/>
                    <a:lstStyle/>
                    <a:p>
                      <a:pPr algn="l" fontAlgn="b"/>
                      <a:endParaRPr lang="en-GB" sz="500" b="0" i="0" u="none" strike="noStrike" dirty="0">
                        <a:solidFill>
                          <a:srgbClr val="000000"/>
                        </a:solidFill>
                        <a:effectLst/>
                        <a:latin typeface="Calibri" panose="020F0502020204030204" pitchFamily="34" charset="0"/>
                      </a:endParaRPr>
                    </a:p>
                  </a:txBody>
                  <a:tcPr marL="4564" marR="4564" marT="4564" marB="0" anchor="b">
                    <a:lnL>
                      <a:noFill/>
                    </a:lnL>
                    <a:lnR>
                      <a:noFill/>
                    </a:lnR>
                    <a:lnT>
                      <a:noFill/>
                    </a:lnT>
                    <a:lnB>
                      <a:noFill/>
                    </a:lnB>
                  </a:tcPr>
                </a:tc>
                <a:tc>
                  <a:txBody>
                    <a:bodyPr/>
                    <a:lstStyle/>
                    <a:p>
                      <a:pPr algn="l" fontAlgn="b"/>
                      <a:endParaRPr lang="en-GB" sz="500" b="0" i="0" u="none" strike="noStrike" dirty="0">
                        <a:solidFill>
                          <a:srgbClr val="000000"/>
                        </a:solidFill>
                        <a:effectLst/>
                        <a:latin typeface="Calibri" panose="020F0502020204030204" pitchFamily="34" charset="0"/>
                      </a:endParaRPr>
                    </a:p>
                  </a:txBody>
                  <a:tcPr marL="4564" marR="4564" marT="4564" marB="0" anchor="b">
                    <a:lnL>
                      <a:noFill/>
                    </a:lnL>
                    <a:lnR>
                      <a:noFill/>
                    </a:lnR>
                    <a:lnT>
                      <a:noFill/>
                    </a:lnT>
                    <a:lnB>
                      <a:noFill/>
                    </a:lnB>
                  </a:tcPr>
                </a:tc>
                <a:tc>
                  <a:txBody>
                    <a:bodyPr/>
                    <a:lstStyle/>
                    <a:p>
                      <a:pPr algn="r" fontAlgn="b"/>
                      <a:r>
                        <a:rPr lang="en-GB" sz="800" b="1" i="0" u="none" strike="noStrike" dirty="0">
                          <a:solidFill>
                            <a:srgbClr val="FFFF00"/>
                          </a:solidFill>
                          <a:effectLst/>
                          <a:latin typeface="Calibri" panose="020F0502020204030204" pitchFamily="34" charset="0"/>
                        </a:rPr>
                        <a:t> </a:t>
                      </a:r>
                    </a:p>
                  </a:txBody>
                  <a:tcPr marL="4564" marR="4564" marT="4564" marB="0" anchor="b">
                    <a:lnL>
                      <a:noFill/>
                    </a:lnL>
                    <a:lnR>
                      <a:noFill/>
                    </a:lnR>
                    <a:lnT>
                      <a:noFill/>
                    </a:lnT>
                    <a:lnB>
                      <a:noFill/>
                    </a:lnB>
                    <a:solidFill>
                      <a:srgbClr val="808080"/>
                    </a:solidFill>
                  </a:tcPr>
                </a:tc>
                <a:tc>
                  <a:txBody>
                    <a:bodyPr/>
                    <a:lstStyle/>
                    <a:p>
                      <a:pPr algn="l" fontAlgn="b"/>
                      <a:r>
                        <a:rPr lang="en-GB" sz="500" b="0" i="0" u="none" strike="noStrike" dirty="0">
                          <a:solidFill>
                            <a:srgbClr val="000000"/>
                          </a:solidFill>
                          <a:effectLst/>
                          <a:latin typeface="Calibri" panose="020F0502020204030204" pitchFamily="34" charset="0"/>
                        </a:rPr>
                        <a:t> </a:t>
                      </a:r>
                    </a:p>
                  </a:txBody>
                  <a:tcPr marL="4564" marR="4564" marT="4564" marB="0" anchor="b">
                    <a:lnL>
                      <a:noFill/>
                    </a:lnL>
                    <a:lnR>
                      <a:noFill/>
                    </a:lnR>
                    <a:lnT>
                      <a:noFill/>
                    </a:lnT>
                    <a:lnB>
                      <a:noFill/>
                    </a:lnB>
                    <a:solidFill>
                      <a:srgbClr val="808080"/>
                    </a:solidFill>
                  </a:tcPr>
                </a:tc>
                <a:tc>
                  <a:txBody>
                    <a:bodyPr/>
                    <a:lstStyle/>
                    <a:p>
                      <a:pPr algn="l" fontAlgn="b"/>
                      <a:endParaRPr lang="en-GB" sz="500" b="0" i="0" u="none" strike="noStrike" dirty="0">
                        <a:solidFill>
                          <a:srgbClr val="000000"/>
                        </a:solidFill>
                        <a:effectLst/>
                        <a:latin typeface="Calibri" panose="020F0502020204030204" pitchFamily="34" charset="0"/>
                      </a:endParaRPr>
                    </a:p>
                  </a:txBody>
                  <a:tcPr marL="4564" marR="4564" marT="4564" marB="0" anchor="b">
                    <a:lnL>
                      <a:noFill/>
                    </a:lnL>
                    <a:lnR>
                      <a:noFill/>
                    </a:lnR>
                    <a:lnT>
                      <a:noFill/>
                    </a:lnT>
                    <a:lnB>
                      <a:noFill/>
                    </a:lnB>
                  </a:tcPr>
                </a:tc>
                <a:tc>
                  <a:txBody>
                    <a:bodyPr/>
                    <a:lstStyle/>
                    <a:p>
                      <a:pPr algn="l" fontAlgn="b"/>
                      <a:endParaRPr lang="en-GB" sz="500" b="0" i="0" u="none" strike="noStrike" dirty="0">
                        <a:solidFill>
                          <a:srgbClr val="000000"/>
                        </a:solidFill>
                        <a:effectLst/>
                        <a:latin typeface="Calibri" panose="020F0502020204030204" pitchFamily="34" charset="0"/>
                      </a:endParaRPr>
                    </a:p>
                  </a:txBody>
                  <a:tcPr marL="4564" marR="4564" marT="4564" marB="0" anchor="b">
                    <a:lnL>
                      <a:noFill/>
                    </a:lnL>
                    <a:lnR>
                      <a:noFill/>
                    </a:lnR>
                    <a:lnT>
                      <a:noFill/>
                    </a:lnT>
                    <a:lnB>
                      <a:noFill/>
                    </a:lnB>
                  </a:tcPr>
                </a:tc>
                <a:tc>
                  <a:txBody>
                    <a:bodyPr/>
                    <a:lstStyle/>
                    <a:p>
                      <a:pPr algn="l" fontAlgn="b"/>
                      <a:endParaRPr lang="en-GB" sz="500" b="0" i="0" u="none" strike="noStrike" dirty="0">
                        <a:solidFill>
                          <a:srgbClr val="000000"/>
                        </a:solidFill>
                        <a:effectLst/>
                        <a:latin typeface="Calibri" panose="020F0502020204030204" pitchFamily="34" charset="0"/>
                      </a:endParaRPr>
                    </a:p>
                  </a:txBody>
                  <a:tcPr marL="4564" marR="4564" marT="4564" marB="0" anchor="b">
                    <a:lnL>
                      <a:noFill/>
                    </a:lnL>
                    <a:lnR>
                      <a:noFill/>
                    </a:lnR>
                    <a:lnT>
                      <a:noFill/>
                    </a:lnT>
                    <a:lnB>
                      <a:noFill/>
                    </a:lnB>
                  </a:tcPr>
                </a:tc>
                <a:tc>
                  <a:txBody>
                    <a:bodyPr/>
                    <a:lstStyle/>
                    <a:p>
                      <a:pPr algn="l" fontAlgn="b"/>
                      <a:endParaRPr lang="en-GB" sz="500" b="0" i="0" u="none" strike="noStrike" dirty="0">
                        <a:solidFill>
                          <a:srgbClr val="000000"/>
                        </a:solidFill>
                        <a:effectLst/>
                        <a:latin typeface="Calibri" panose="020F0502020204030204" pitchFamily="34" charset="0"/>
                      </a:endParaRPr>
                    </a:p>
                  </a:txBody>
                  <a:tcPr marL="4564" marR="4564" marT="4564" marB="0" anchor="b">
                    <a:lnL>
                      <a:noFill/>
                    </a:lnL>
                    <a:lnR>
                      <a:noFill/>
                    </a:lnR>
                    <a:lnT>
                      <a:noFill/>
                    </a:lnT>
                    <a:lnB>
                      <a:noFill/>
                    </a:lnB>
                  </a:tcPr>
                </a:tc>
                <a:tc>
                  <a:txBody>
                    <a:bodyPr/>
                    <a:lstStyle/>
                    <a:p>
                      <a:pPr algn="l" fontAlgn="b"/>
                      <a:endParaRPr lang="en-GB" sz="500" b="0" i="0" u="none" strike="noStrike" dirty="0">
                        <a:solidFill>
                          <a:srgbClr val="000000"/>
                        </a:solidFill>
                        <a:effectLst/>
                        <a:latin typeface="Calibri" panose="020F0502020204030204" pitchFamily="34" charset="0"/>
                      </a:endParaRPr>
                    </a:p>
                  </a:txBody>
                  <a:tcPr marL="4564" marR="4564" marT="4564" marB="0" anchor="b">
                    <a:lnL>
                      <a:noFill/>
                    </a:lnL>
                    <a:lnR>
                      <a:noFill/>
                    </a:lnR>
                    <a:lnT>
                      <a:noFill/>
                    </a:lnT>
                    <a:lnB>
                      <a:noFill/>
                    </a:lnB>
                  </a:tcPr>
                </a:tc>
                <a:tc>
                  <a:txBody>
                    <a:bodyPr/>
                    <a:lstStyle/>
                    <a:p>
                      <a:pPr algn="l" fontAlgn="b"/>
                      <a:endParaRPr lang="en-GB" sz="500" b="0" i="0" u="none" strike="noStrike" dirty="0">
                        <a:solidFill>
                          <a:srgbClr val="000000"/>
                        </a:solidFill>
                        <a:effectLst/>
                        <a:latin typeface="Calibri" panose="020F0502020204030204" pitchFamily="34" charset="0"/>
                      </a:endParaRPr>
                    </a:p>
                  </a:txBody>
                  <a:tcPr marL="4564" marR="4564" marT="4564" marB="0" anchor="b">
                    <a:lnL>
                      <a:noFill/>
                    </a:lnL>
                    <a:lnR>
                      <a:noFill/>
                    </a:lnR>
                    <a:lnT>
                      <a:noFill/>
                    </a:lnT>
                    <a:lnB>
                      <a:noFill/>
                    </a:lnB>
                  </a:tcPr>
                </a:tc>
                <a:tc>
                  <a:txBody>
                    <a:bodyPr/>
                    <a:lstStyle/>
                    <a:p>
                      <a:pPr algn="l" fontAlgn="b"/>
                      <a:endParaRPr lang="en-GB" sz="500" b="0" i="0" u="none" strike="noStrike" dirty="0">
                        <a:solidFill>
                          <a:srgbClr val="000000"/>
                        </a:solidFill>
                        <a:effectLst/>
                        <a:latin typeface="Calibri" panose="020F0502020204030204" pitchFamily="34" charset="0"/>
                      </a:endParaRPr>
                    </a:p>
                  </a:txBody>
                  <a:tcPr marL="4564" marR="4564" marT="4564" marB="0" anchor="b">
                    <a:lnL>
                      <a:noFill/>
                    </a:lnL>
                    <a:lnR>
                      <a:noFill/>
                    </a:lnR>
                    <a:lnT>
                      <a:noFill/>
                    </a:lnT>
                    <a:lnB>
                      <a:noFill/>
                    </a:lnB>
                  </a:tcPr>
                </a:tc>
                <a:tc>
                  <a:txBody>
                    <a:bodyPr/>
                    <a:lstStyle/>
                    <a:p>
                      <a:pPr algn="l" fontAlgn="b"/>
                      <a:endParaRPr lang="en-GB" sz="500" b="0" i="0" u="none" strike="noStrike" dirty="0">
                        <a:solidFill>
                          <a:srgbClr val="000000"/>
                        </a:solidFill>
                        <a:effectLst/>
                        <a:latin typeface="Calibri" panose="020F0502020204030204" pitchFamily="34" charset="0"/>
                      </a:endParaRPr>
                    </a:p>
                  </a:txBody>
                  <a:tcPr marL="4564" marR="4564" marT="4564" marB="0" anchor="b">
                    <a:lnL>
                      <a:noFill/>
                    </a:lnL>
                    <a:lnR>
                      <a:noFill/>
                    </a:lnR>
                    <a:lnT>
                      <a:noFill/>
                    </a:lnT>
                    <a:lnB>
                      <a:noFill/>
                    </a:lnB>
                  </a:tcPr>
                </a:tc>
                <a:tc>
                  <a:txBody>
                    <a:bodyPr/>
                    <a:lstStyle/>
                    <a:p>
                      <a:pPr algn="l" fontAlgn="b"/>
                      <a:endParaRPr lang="en-GB" sz="500" b="0" i="0" u="none" strike="noStrike" dirty="0">
                        <a:solidFill>
                          <a:srgbClr val="000000"/>
                        </a:solidFill>
                        <a:effectLst/>
                        <a:latin typeface="Calibri" panose="020F0502020204030204" pitchFamily="34" charset="0"/>
                      </a:endParaRPr>
                    </a:p>
                  </a:txBody>
                  <a:tcPr marL="4564" marR="4564" marT="4564" marB="0" anchor="b">
                    <a:lnL>
                      <a:noFill/>
                    </a:lnL>
                    <a:lnR>
                      <a:noFill/>
                    </a:lnR>
                    <a:lnT>
                      <a:noFill/>
                    </a:lnT>
                    <a:lnB>
                      <a:noFill/>
                    </a:lnB>
                  </a:tcPr>
                </a:tc>
                <a:tc>
                  <a:txBody>
                    <a:bodyPr/>
                    <a:lstStyle/>
                    <a:p>
                      <a:pPr algn="l" fontAlgn="b"/>
                      <a:endParaRPr lang="en-GB" sz="500" b="0" i="0" u="none" strike="noStrike" dirty="0">
                        <a:solidFill>
                          <a:srgbClr val="000000"/>
                        </a:solidFill>
                        <a:effectLst/>
                        <a:latin typeface="Calibri" panose="020F0502020204030204" pitchFamily="34" charset="0"/>
                      </a:endParaRPr>
                    </a:p>
                  </a:txBody>
                  <a:tcPr marL="4564" marR="4564" marT="4564" marB="0" anchor="b">
                    <a:lnL>
                      <a:noFill/>
                    </a:lnL>
                    <a:lnR>
                      <a:noFill/>
                    </a:lnR>
                    <a:lnT>
                      <a:noFill/>
                    </a:lnT>
                    <a:lnB>
                      <a:noFill/>
                    </a:lnB>
                  </a:tcPr>
                </a:tc>
                <a:tc>
                  <a:txBody>
                    <a:bodyPr/>
                    <a:lstStyle/>
                    <a:p>
                      <a:pPr algn="l" fontAlgn="b"/>
                      <a:endParaRPr lang="en-GB" sz="500" b="0" i="0" u="none" strike="noStrike" dirty="0">
                        <a:solidFill>
                          <a:srgbClr val="000000"/>
                        </a:solidFill>
                        <a:effectLst/>
                        <a:latin typeface="Calibri" panose="020F0502020204030204" pitchFamily="34" charset="0"/>
                      </a:endParaRPr>
                    </a:p>
                  </a:txBody>
                  <a:tcPr marL="4564" marR="4564" marT="4564" marB="0" anchor="b">
                    <a:lnL>
                      <a:noFill/>
                    </a:lnL>
                    <a:lnR>
                      <a:noFill/>
                    </a:lnR>
                    <a:lnT>
                      <a:noFill/>
                    </a:lnT>
                    <a:lnB>
                      <a:noFill/>
                    </a:lnB>
                  </a:tcPr>
                </a:tc>
                <a:tc>
                  <a:txBody>
                    <a:bodyPr/>
                    <a:lstStyle/>
                    <a:p>
                      <a:pPr algn="l" fontAlgn="b"/>
                      <a:endParaRPr lang="en-GB" sz="500" b="0" i="0" u="none" strike="noStrike" dirty="0">
                        <a:solidFill>
                          <a:srgbClr val="000000"/>
                        </a:solidFill>
                        <a:effectLst/>
                        <a:latin typeface="Calibri" panose="020F0502020204030204" pitchFamily="34" charset="0"/>
                      </a:endParaRPr>
                    </a:p>
                  </a:txBody>
                  <a:tcPr marL="4564" marR="4564" marT="4564" marB="0" anchor="b">
                    <a:lnL>
                      <a:noFill/>
                    </a:lnL>
                    <a:lnR>
                      <a:noFill/>
                    </a:lnR>
                    <a:lnT>
                      <a:noFill/>
                    </a:lnT>
                    <a:lnB>
                      <a:noFill/>
                    </a:lnB>
                  </a:tcPr>
                </a:tc>
                <a:tc>
                  <a:txBody>
                    <a:bodyPr/>
                    <a:lstStyle/>
                    <a:p>
                      <a:pPr algn="l" fontAlgn="b"/>
                      <a:endParaRPr lang="en-GB" sz="500" b="0" i="0" u="none" strike="noStrike" dirty="0">
                        <a:solidFill>
                          <a:srgbClr val="000000"/>
                        </a:solidFill>
                        <a:effectLst/>
                        <a:latin typeface="Calibri" panose="020F0502020204030204" pitchFamily="34" charset="0"/>
                      </a:endParaRPr>
                    </a:p>
                  </a:txBody>
                  <a:tcPr marL="4564" marR="4564" marT="4564" marB="0" anchor="b">
                    <a:lnL>
                      <a:noFill/>
                    </a:lnL>
                    <a:lnR>
                      <a:noFill/>
                    </a:lnR>
                    <a:lnT>
                      <a:noFill/>
                    </a:lnT>
                    <a:lnB>
                      <a:noFill/>
                    </a:lnB>
                  </a:tcPr>
                </a:tc>
                <a:tc>
                  <a:txBody>
                    <a:bodyPr/>
                    <a:lstStyle/>
                    <a:p>
                      <a:pPr algn="l" fontAlgn="b"/>
                      <a:endParaRPr lang="en-GB" sz="500" b="0" i="0" u="none" strike="noStrike" dirty="0">
                        <a:solidFill>
                          <a:srgbClr val="000000"/>
                        </a:solidFill>
                        <a:effectLst/>
                        <a:latin typeface="Calibri" panose="020F0502020204030204" pitchFamily="34" charset="0"/>
                      </a:endParaRPr>
                    </a:p>
                  </a:txBody>
                  <a:tcPr marL="4564" marR="4564" marT="4564"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en-GB" sz="500" b="0" i="0" u="none" strike="noStrike" dirty="0">
                          <a:solidFill>
                            <a:srgbClr val="000000"/>
                          </a:solidFill>
                          <a:effectLst/>
                          <a:latin typeface="Calibri" panose="020F0502020204030204" pitchFamily="34" charset="0"/>
                        </a:rPr>
                        <a:t> </a:t>
                      </a:r>
                    </a:p>
                  </a:txBody>
                  <a:tcPr marL="4564" marR="4564" marT="4564"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en-GB" sz="500" b="0" i="0" u="none" strike="noStrike" dirty="0">
                        <a:solidFill>
                          <a:srgbClr val="000000"/>
                        </a:solidFill>
                        <a:effectLst/>
                        <a:latin typeface="Calibri" panose="020F0502020204030204" pitchFamily="34" charset="0"/>
                      </a:endParaRPr>
                    </a:p>
                  </a:txBody>
                  <a:tcPr marL="4564" marR="4564" marT="4564" marB="0" anchor="b">
                    <a:lnL>
                      <a:noFill/>
                    </a:lnL>
                    <a:lnR>
                      <a:noFill/>
                    </a:lnR>
                    <a:lnT>
                      <a:noFill/>
                    </a:lnT>
                    <a:lnB>
                      <a:noFill/>
                    </a:lnB>
                  </a:tcPr>
                </a:tc>
                <a:tc>
                  <a:txBody>
                    <a:bodyPr/>
                    <a:lstStyle/>
                    <a:p>
                      <a:pPr algn="l" fontAlgn="b"/>
                      <a:endParaRPr lang="en-GB" sz="500" b="0" i="0" u="none" strike="noStrike" dirty="0">
                        <a:solidFill>
                          <a:srgbClr val="000000"/>
                        </a:solidFill>
                        <a:effectLst/>
                        <a:latin typeface="Calibri" panose="020F0502020204030204" pitchFamily="34" charset="0"/>
                      </a:endParaRPr>
                    </a:p>
                  </a:txBody>
                  <a:tcPr marL="4564" marR="4564" marT="4564" marB="0" anchor="b">
                    <a:lnL>
                      <a:noFill/>
                    </a:lnL>
                    <a:lnR>
                      <a:noFill/>
                    </a:lnR>
                    <a:lnT>
                      <a:noFill/>
                    </a:lnT>
                    <a:lnB>
                      <a:noFill/>
                    </a:lnB>
                  </a:tcPr>
                </a:tc>
                <a:tc>
                  <a:txBody>
                    <a:bodyPr/>
                    <a:lstStyle/>
                    <a:p>
                      <a:pPr algn="l" fontAlgn="b"/>
                      <a:endParaRPr lang="en-GB" sz="500" b="0" i="0" u="none" strike="noStrike" dirty="0">
                        <a:solidFill>
                          <a:srgbClr val="000000"/>
                        </a:solidFill>
                        <a:effectLst/>
                        <a:latin typeface="Calibri" panose="020F0502020204030204" pitchFamily="34" charset="0"/>
                      </a:endParaRPr>
                    </a:p>
                  </a:txBody>
                  <a:tcPr marL="4564" marR="4564" marT="4564" marB="0" anchor="b">
                    <a:lnL>
                      <a:noFill/>
                    </a:lnL>
                    <a:lnR>
                      <a:noFill/>
                    </a:lnR>
                    <a:lnT>
                      <a:noFill/>
                    </a:lnT>
                    <a:lnB>
                      <a:noFill/>
                    </a:lnB>
                  </a:tcPr>
                </a:tc>
                <a:tc>
                  <a:txBody>
                    <a:bodyPr/>
                    <a:lstStyle/>
                    <a:p>
                      <a:pPr algn="l" fontAlgn="b"/>
                      <a:endParaRPr lang="en-GB" sz="500" b="0" i="0" u="none" strike="noStrike" dirty="0">
                        <a:solidFill>
                          <a:srgbClr val="000000"/>
                        </a:solidFill>
                        <a:effectLst/>
                        <a:latin typeface="Calibri" panose="020F0502020204030204" pitchFamily="34" charset="0"/>
                      </a:endParaRPr>
                    </a:p>
                  </a:txBody>
                  <a:tcPr marL="4564" marR="4564" marT="4564" marB="0" anchor="b">
                    <a:lnL>
                      <a:noFill/>
                    </a:lnL>
                    <a:lnR>
                      <a:noFill/>
                    </a:lnR>
                    <a:lnT>
                      <a:noFill/>
                    </a:lnT>
                    <a:lnB>
                      <a:noFill/>
                    </a:lnB>
                  </a:tcPr>
                </a:tc>
                <a:extLst>
                  <a:ext uri="{0D108BD9-81ED-4DB2-BD59-A6C34878D82A}">
                    <a16:rowId xmlns:a16="http://schemas.microsoft.com/office/drawing/2014/main" val="3676730722"/>
                  </a:ext>
                </a:extLst>
              </a:tr>
              <a:tr h="394383">
                <a:tc>
                  <a:txBody>
                    <a:bodyPr/>
                    <a:lstStyle/>
                    <a:p>
                      <a:pPr algn="l" fontAlgn="b"/>
                      <a:endParaRPr lang="en-GB" sz="500" b="0" i="0" u="none" strike="noStrike" dirty="0">
                        <a:solidFill>
                          <a:srgbClr val="000000"/>
                        </a:solidFill>
                        <a:effectLst/>
                        <a:latin typeface="Calibri" panose="020F0502020204030204" pitchFamily="34" charset="0"/>
                      </a:endParaRPr>
                    </a:p>
                  </a:txBody>
                  <a:tcPr marL="4564" marR="4564" marT="4564" marB="0" anchor="b">
                    <a:lnL>
                      <a:noFill/>
                    </a:lnL>
                    <a:lnR>
                      <a:noFill/>
                    </a:lnR>
                    <a:lnT>
                      <a:noFill/>
                    </a:lnT>
                    <a:lnB>
                      <a:noFill/>
                    </a:lnB>
                  </a:tcPr>
                </a:tc>
                <a:tc>
                  <a:txBody>
                    <a:bodyPr/>
                    <a:lstStyle/>
                    <a:p>
                      <a:pPr algn="l" fontAlgn="b"/>
                      <a:endParaRPr lang="en-GB" sz="800" b="0" i="0" u="none" strike="noStrike" dirty="0">
                        <a:solidFill>
                          <a:srgbClr val="000000"/>
                        </a:solidFill>
                        <a:effectLst/>
                        <a:latin typeface="Calibri" panose="020F0502020204030204" pitchFamily="34" charset="0"/>
                      </a:endParaRPr>
                    </a:p>
                  </a:txBody>
                  <a:tcPr marL="4564" marR="4564" marT="4564" marB="0" anchor="b">
                    <a:lnL>
                      <a:noFill/>
                    </a:lnL>
                    <a:lnR>
                      <a:noFill/>
                    </a:lnR>
                    <a:lnT>
                      <a:noFill/>
                    </a:lnT>
                    <a:lnB>
                      <a:noFill/>
                    </a:lnB>
                  </a:tcPr>
                </a:tc>
                <a:tc>
                  <a:txBody>
                    <a:bodyPr/>
                    <a:lstStyle/>
                    <a:p>
                      <a:pPr algn="ctr" fontAlgn="ctr"/>
                      <a:endParaRPr lang="en-GB" sz="800" b="0" i="0" u="none" strike="noStrike" dirty="0">
                        <a:solidFill>
                          <a:srgbClr val="000000"/>
                        </a:solidFill>
                        <a:effectLst/>
                        <a:latin typeface="Calibri" panose="020F0502020204030204" pitchFamily="34" charset="0"/>
                      </a:endParaRPr>
                    </a:p>
                  </a:txBody>
                  <a:tcPr marL="4564" marR="4564" marT="4564" marB="0" anchor="ctr">
                    <a:lnL>
                      <a:noFill/>
                    </a:lnL>
                    <a:lnR>
                      <a:noFill/>
                    </a:lnR>
                    <a:lnT>
                      <a:noFill/>
                    </a:lnT>
                    <a:lnB>
                      <a:noFill/>
                    </a:lnB>
                  </a:tcPr>
                </a:tc>
                <a:tc>
                  <a:txBody>
                    <a:bodyPr/>
                    <a:lstStyle/>
                    <a:p>
                      <a:pPr algn="l" fontAlgn="b"/>
                      <a:endParaRPr lang="en-GB" sz="500" b="0" i="0" u="none" strike="noStrike" dirty="0">
                        <a:solidFill>
                          <a:srgbClr val="000000"/>
                        </a:solidFill>
                        <a:effectLst/>
                        <a:latin typeface="Calibri" panose="020F0502020204030204" pitchFamily="34" charset="0"/>
                      </a:endParaRPr>
                    </a:p>
                  </a:txBody>
                  <a:tcPr marL="4564" marR="4564" marT="4564" marB="0" anchor="b">
                    <a:lnL>
                      <a:noFill/>
                    </a:lnL>
                    <a:lnR>
                      <a:noFill/>
                    </a:lnR>
                    <a:lnT>
                      <a:noFill/>
                    </a:lnT>
                    <a:lnB>
                      <a:noFill/>
                    </a:lnB>
                  </a:tcPr>
                </a:tc>
                <a:tc>
                  <a:txBody>
                    <a:bodyPr/>
                    <a:lstStyle/>
                    <a:p>
                      <a:pPr algn="l" fontAlgn="b"/>
                      <a:endParaRPr lang="en-GB" sz="500" b="0" i="0" u="none" strike="noStrike" dirty="0">
                        <a:solidFill>
                          <a:srgbClr val="000000"/>
                        </a:solidFill>
                        <a:effectLst/>
                        <a:latin typeface="Calibri" panose="020F0502020204030204" pitchFamily="34" charset="0"/>
                      </a:endParaRPr>
                    </a:p>
                  </a:txBody>
                  <a:tcPr marL="4564" marR="4564" marT="4564" marB="0" anchor="b">
                    <a:lnL>
                      <a:noFill/>
                    </a:lnL>
                    <a:lnR>
                      <a:noFill/>
                    </a:lnR>
                    <a:lnT>
                      <a:noFill/>
                    </a:lnT>
                    <a:lnB>
                      <a:noFill/>
                    </a:lnB>
                  </a:tcPr>
                </a:tc>
                <a:tc>
                  <a:txBody>
                    <a:bodyPr/>
                    <a:lstStyle/>
                    <a:p>
                      <a:pPr algn="l" fontAlgn="b"/>
                      <a:endParaRPr lang="en-GB" sz="500" b="0" i="0" u="none" strike="noStrike" dirty="0">
                        <a:solidFill>
                          <a:srgbClr val="000000"/>
                        </a:solidFill>
                        <a:effectLst/>
                        <a:latin typeface="Calibri" panose="020F0502020204030204" pitchFamily="34" charset="0"/>
                      </a:endParaRPr>
                    </a:p>
                  </a:txBody>
                  <a:tcPr marL="4564" marR="4564" marT="4564" marB="0" anchor="b">
                    <a:lnL>
                      <a:noFill/>
                    </a:lnL>
                    <a:lnR>
                      <a:noFill/>
                    </a:lnR>
                    <a:lnT>
                      <a:noFill/>
                    </a:lnT>
                    <a:lnB>
                      <a:noFill/>
                    </a:lnB>
                  </a:tcPr>
                </a:tc>
                <a:tc>
                  <a:txBody>
                    <a:bodyPr/>
                    <a:lstStyle/>
                    <a:p>
                      <a:pPr algn="l" fontAlgn="b"/>
                      <a:endParaRPr lang="en-GB" sz="500" b="0" i="0" u="none" strike="noStrike" dirty="0">
                        <a:solidFill>
                          <a:srgbClr val="000000"/>
                        </a:solidFill>
                        <a:effectLst/>
                        <a:latin typeface="Calibri" panose="020F0502020204030204" pitchFamily="34" charset="0"/>
                      </a:endParaRPr>
                    </a:p>
                  </a:txBody>
                  <a:tcPr marL="4564" marR="4564" marT="4564" marB="0" anchor="b">
                    <a:lnL>
                      <a:noFill/>
                    </a:lnL>
                    <a:lnR>
                      <a:noFill/>
                    </a:lnR>
                    <a:lnT>
                      <a:noFill/>
                    </a:lnT>
                    <a:lnB>
                      <a:noFill/>
                    </a:lnB>
                  </a:tcPr>
                </a:tc>
                <a:tc>
                  <a:txBody>
                    <a:bodyPr/>
                    <a:lstStyle/>
                    <a:p>
                      <a:pPr algn="l" fontAlgn="b"/>
                      <a:endParaRPr lang="en-GB" sz="500" b="0" i="0" u="none" strike="noStrike" dirty="0">
                        <a:solidFill>
                          <a:srgbClr val="000000"/>
                        </a:solidFill>
                        <a:effectLst/>
                        <a:latin typeface="Calibri" panose="020F0502020204030204" pitchFamily="34" charset="0"/>
                      </a:endParaRPr>
                    </a:p>
                  </a:txBody>
                  <a:tcPr marL="4564" marR="4564" marT="4564" marB="0" anchor="b">
                    <a:lnL>
                      <a:noFill/>
                    </a:lnL>
                    <a:lnR>
                      <a:noFill/>
                    </a:lnR>
                    <a:lnT>
                      <a:noFill/>
                    </a:lnT>
                    <a:lnB>
                      <a:noFill/>
                    </a:lnB>
                  </a:tcPr>
                </a:tc>
                <a:tc>
                  <a:txBody>
                    <a:bodyPr/>
                    <a:lstStyle/>
                    <a:p>
                      <a:pPr algn="l" fontAlgn="b"/>
                      <a:endParaRPr lang="en-GB" sz="500" b="0" i="0" u="none" strike="noStrike" dirty="0">
                        <a:solidFill>
                          <a:srgbClr val="000000"/>
                        </a:solidFill>
                        <a:effectLst/>
                        <a:latin typeface="Calibri" panose="020F0502020204030204" pitchFamily="34" charset="0"/>
                      </a:endParaRPr>
                    </a:p>
                  </a:txBody>
                  <a:tcPr marL="4564" marR="4564" marT="4564" marB="0" anchor="b">
                    <a:lnL>
                      <a:noFill/>
                    </a:lnL>
                    <a:lnR>
                      <a:noFill/>
                    </a:lnR>
                    <a:lnT>
                      <a:noFill/>
                    </a:lnT>
                    <a:lnB>
                      <a:noFill/>
                    </a:lnB>
                  </a:tcPr>
                </a:tc>
                <a:tc>
                  <a:txBody>
                    <a:bodyPr/>
                    <a:lstStyle/>
                    <a:p>
                      <a:pPr algn="l" fontAlgn="b"/>
                      <a:endParaRPr lang="en-GB" sz="500" b="0" i="0" u="none" strike="noStrike" dirty="0">
                        <a:solidFill>
                          <a:srgbClr val="000000"/>
                        </a:solidFill>
                        <a:effectLst/>
                        <a:latin typeface="Calibri" panose="020F0502020204030204" pitchFamily="34" charset="0"/>
                      </a:endParaRPr>
                    </a:p>
                  </a:txBody>
                  <a:tcPr marL="4564" marR="4564" marT="4564" marB="0" anchor="b">
                    <a:lnL>
                      <a:noFill/>
                    </a:lnL>
                    <a:lnR>
                      <a:noFill/>
                    </a:lnR>
                    <a:lnT>
                      <a:noFill/>
                    </a:lnT>
                    <a:lnB>
                      <a:noFill/>
                    </a:lnB>
                  </a:tcPr>
                </a:tc>
                <a:tc>
                  <a:txBody>
                    <a:bodyPr/>
                    <a:lstStyle/>
                    <a:p>
                      <a:pPr algn="l" fontAlgn="b"/>
                      <a:endParaRPr lang="en-GB" sz="500" b="0" i="0" u="none" strike="noStrike" dirty="0">
                        <a:solidFill>
                          <a:srgbClr val="000000"/>
                        </a:solidFill>
                        <a:effectLst/>
                        <a:latin typeface="Calibri" panose="020F0502020204030204" pitchFamily="34" charset="0"/>
                      </a:endParaRPr>
                    </a:p>
                  </a:txBody>
                  <a:tcPr marL="4564" marR="4564" marT="4564" marB="0" anchor="b">
                    <a:lnL>
                      <a:noFill/>
                    </a:lnL>
                    <a:lnR>
                      <a:noFill/>
                    </a:lnR>
                    <a:lnT>
                      <a:noFill/>
                    </a:lnT>
                    <a:lnB>
                      <a:noFill/>
                    </a:lnB>
                  </a:tcPr>
                </a:tc>
                <a:tc>
                  <a:txBody>
                    <a:bodyPr/>
                    <a:lstStyle/>
                    <a:p>
                      <a:pPr algn="l" fontAlgn="b"/>
                      <a:endParaRPr lang="en-GB" sz="500" b="0" i="0" u="none" strike="noStrike" dirty="0">
                        <a:solidFill>
                          <a:srgbClr val="000000"/>
                        </a:solidFill>
                        <a:effectLst/>
                        <a:latin typeface="Calibri" panose="020F0502020204030204" pitchFamily="34" charset="0"/>
                      </a:endParaRPr>
                    </a:p>
                  </a:txBody>
                  <a:tcPr marL="4564" marR="4564" marT="4564" marB="0" anchor="b">
                    <a:lnL>
                      <a:noFill/>
                    </a:lnL>
                    <a:lnR>
                      <a:noFill/>
                    </a:lnR>
                    <a:lnT>
                      <a:noFill/>
                    </a:lnT>
                    <a:lnB>
                      <a:noFill/>
                    </a:lnB>
                  </a:tcPr>
                </a:tc>
                <a:tc>
                  <a:txBody>
                    <a:bodyPr/>
                    <a:lstStyle/>
                    <a:p>
                      <a:pPr algn="l" fontAlgn="b"/>
                      <a:endParaRPr lang="en-GB" sz="500" b="0" i="0" u="none" strike="noStrike" dirty="0">
                        <a:solidFill>
                          <a:srgbClr val="000000"/>
                        </a:solidFill>
                        <a:effectLst/>
                        <a:latin typeface="Calibri" panose="020F0502020204030204" pitchFamily="34" charset="0"/>
                      </a:endParaRPr>
                    </a:p>
                  </a:txBody>
                  <a:tcPr marL="4564" marR="4564" marT="4564" marB="0" anchor="b">
                    <a:lnL>
                      <a:noFill/>
                    </a:lnL>
                    <a:lnR>
                      <a:noFill/>
                    </a:lnR>
                    <a:lnT>
                      <a:noFill/>
                    </a:lnT>
                    <a:lnB>
                      <a:noFill/>
                    </a:lnB>
                  </a:tcPr>
                </a:tc>
                <a:tc>
                  <a:txBody>
                    <a:bodyPr/>
                    <a:lstStyle/>
                    <a:p>
                      <a:pPr algn="l" fontAlgn="b"/>
                      <a:endParaRPr lang="en-GB" sz="500" b="0" i="0" u="none" strike="noStrike" dirty="0">
                        <a:solidFill>
                          <a:srgbClr val="000000"/>
                        </a:solidFill>
                        <a:effectLst/>
                        <a:latin typeface="Calibri" panose="020F0502020204030204" pitchFamily="34" charset="0"/>
                      </a:endParaRPr>
                    </a:p>
                  </a:txBody>
                  <a:tcPr marL="4564" marR="4564" marT="4564" marB="0" anchor="b">
                    <a:lnL>
                      <a:noFill/>
                    </a:lnL>
                    <a:lnR>
                      <a:noFill/>
                    </a:lnR>
                    <a:lnT>
                      <a:noFill/>
                    </a:lnT>
                    <a:lnB>
                      <a:noFill/>
                    </a:lnB>
                  </a:tcPr>
                </a:tc>
                <a:tc>
                  <a:txBody>
                    <a:bodyPr/>
                    <a:lstStyle/>
                    <a:p>
                      <a:pPr algn="l" fontAlgn="b"/>
                      <a:endParaRPr lang="en-GB" sz="500" b="0" i="0" u="none" strike="noStrike" dirty="0">
                        <a:solidFill>
                          <a:srgbClr val="000000"/>
                        </a:solidFill>
                        <a:effectLst/>
                        <a:latin typeface="Calibri" panose="020F0502020204030204" pitchFamily="34" charset="0"/>
                      </a:endParaRPr>
                    </a:p>
                  </a:txBody>
                  <a:tcPr marL="4564" marR="4564" marT="4564" marB="0" anchor="b">
                    <a:lnL>
                      <a:noFill/>
                    </a:lnL>
                    <a:lnR>
                      <a:noFill/>
                    </a:lnR>
                    <a:lnT>
                      <a:noFill/>
                    </a:lnT>
                    <a:lnB>
                      <a:noFill/>
                    </a:lnB>
                  </a:tcPr>
                </a:tc>
                <a:tc>
                  <a:txBody>
                    <a:bodyPr/>
                    <a:lstStyle/>
                    <a:p>
                      <a:pPr algn="l" fontAlgn="b"/>
                      <a:endParaRPr lang="en-GB" sz="500" b="0" i="0" u="none" strike="noStrike" dirty="0">
                        <a:solidFill>
                          <a:srgbClr val="000000"/>
                        </a:solidFill>
                        <a:effectLst/>
                        <a:latin typeface="Calibri" panose="020F0502020204030204" pitchFamily="34" charset="0"/>
                      </a:endParaRPr>
                    </a:p>
                  </a:txBody>
                  <a:tcPr marL="4564" marR="4564" marT="4564" marB="0" anchor="b">
                    <a:lnL>
                      <a:noFill/>
                    </a:lnL>
                    <a:lnR>
                      <a:noFill/>
                    </a:lnR>
                    <a:lnT>
                      <a:noFill/>
                    </a:lnT>
                    <a:lnB>
                      <a:noFill/>
                    </a:lnB>
                  </a:tcPr>
                </a:tc>
                <a:tc>
                  <a:txBody>
                    <a:bodyPr/>
                    <a:lstStyle/>
                    <a:p>
                      <a:pPr algn="l" fontAlgn="b"/>
                      <a:endParaRPr lang="en-GB" sz="500" b="0" i="0" u="none" strike="noStrike" dirty="0">
                        <a:solidFill>
                          <a:srgbClr val="000000"/>
                        </a:solidFill>
                        <a:effectLst/>
                        <a:latin typeface="Calibri" panose="020F0502020204030204" pitchFamily="34" charset="0"/>
                      </a:endParaRPr>
                    </a:p>
                  </a:txBody>
                  <a:tcPr marL="4564" marR="4564" marT="4564" marB="0" anchor="b">
                    <a:lnL>
                      <a:noFill/>
                    </a:lnL>
                    <a:lnR>
                      <a:noFill/>
                    </a:lnR>
                    <a:lnT>
                      <a:noFill/>
                    </a:lnT>
                    <a:lnB>
                      <a:noFill/>
                    </a:lnB>
                  </a:tcPr>
                </a:tc>
                <a:tc>
                  <a:txBody>
                    <a:bodyPr/>
                    <a:lstStyle/>
                    <a:p>
                      <a:pPr algn="l" fontAlgn="b"/>
                      <a:endParaRPr lang="en-GB" sz="500" b="0" i="0" u="none" strike="noStrike" dirty="0">
                        <a:solidFill>
                          <a:srgbClr val="000000"/>
                        </a:solidFill>
                        <a:effectLst/>
                        <a:latin typeface="Calibri" panose="020F0502020204030204" pitchFamily="34" charset="0"/>
                      </a:endParaRPr>
                    </a:p>
                  </a:txBody>
                  <a:tcPr marL="4564" marR="4564" marT="4564" marB="0" anchor="b">
                    <a:lnL>
                      <a:noFill/>
                    </a:lnL>
                    <a:lnR>
                      <a:noFill/>
                    </a:lnR>
                    <a:lnT>
                      <a:noFill/>
                    </a:lnT>
                    <a:lnB>
                      <a:noFill/>
                    </a:lnB>
                  </a:tcPr>
                </a:tc>
                <a:tc>
                  <a:txBody>
                    <a:bodyPr/>
                    <a:lstStyle/>
                    <a:p>
                      <a:pPr algn="l" fontAlgn="b"/>
                      <a:endParaRPr lang="en-GB" sz="500" b="0" i="0" u="none" strike="noStrike" dirty="0">
                        <a:solidFill>
                          <a:srgbClr val="000000"/>
                        </a:solidFill>
                        <a:effectLst/>
                        <a:latin typeface="Calibri" panose="020F0502020204030204" pitchFamily="34" charset="0"/>
                      </a:endParaRPr>
                    </a:p>
                  </a:txBody>
                  <a:tcPr marL="4564" marR="4564" marT="4564" marB="0" anchor="b">
                    <a:lnL>
                      <a:noFill/>
                    </a:lnL>
                    <a:lnR>
                      <a:noFill/>
                    </a:lnR>
                    <a:lnT>
                      <a:noFill/>
                    </a:lnT>
                    <a:lnB>
                      <a:noFill/>
                    </a:lnB>
                  </a:tcPr>
                </a:tc>
                <a:tc>
                  <a:txBody>
                    <a:bodyPr/>
                    <a:lstStyle/>
                    <a:p>
                      <a:pPr algn="l" fontAlgn="b"/>
                      <a:endParaRPr lang="en-GB" sz="500" b="0" i="0" u="none" strike="noStrike" dirty="0">
                        <a:solidFill>
                          <a:srgbClr val="000000"/>
                        </a:solidFill>
                        <a:effectLst/>
                        <a:latin typeface="Calibri" panose="020F0502020204030204" pitchFamily="34" charset="0"/>
                      </a:endParaRPr>
                    </a:p>
                  </a:txBody>
                  <a:tcPr marL="4564" marR="4564" marT="4564" marB="0" anchor="b">
                    <a:lnL>
                      <a:noFill/>
                    </a:lnL>
                    <a:lnR>
                      <a:noFill/>
                    </a:lnR>
                    <a:lnT>
                      <a:noFill/>
                    </a:lnT>
                    <a:lnB>
                      <a:noFill/>
                    </a:lnB>
                  </a:tcPr>
                </a:tc>
                <a:tc>
                  <a:txBody>
                    <a:bodyPr/>
                    <a:lstStyle/>
                    <a:p>
                      <a:pPr algn="l" fontAlgn="b"/>
                      <a:endParaRPr lang="en-GB" sz="500" b="0" i="0" u="none" strike="noStrike" dirty="0">
                        <a:solidFill>
                          <a:srgbClr val="000000"/>
                        </a:solidFill>
                        <a:effectLst/>
                        <a:latin typeface="Calibri" panose="020F0502020204030204" pitchFamily="34" charset="0"/>
                      </a:endParaRPr>
                    </a:p>
                  </a:txBody>
                  <a:tcPr marL="4564" marR="4564" marT="4564" marB="0" anchor="b">
                    <a:lnL>
                      <a:noFill/>
                    </a:lnL>
                    <a:lnR>
                      <a:noFill/>
                    </a:lnR>
                    <a:lnT>
                      <a:noFill/>
                    </a:lnT>
                    <a:lnB>
                      <a:noFill/>
                    </a:lnB>
                  </a:tcPr>
                </a:tc>
                <a:tc>
                  <a:txBody>
                    <a:bodyPr/>
                    <a:lstStyle/>
                    <a:p>
                      <a:pPr algn="l" fontAlgn="b"/>
                      <a:endParaRPr lang="en-GB" sz="500" b="0" i="0" u="none" strike="noStrike" dirty="0">
                        <a:solidFill>
                          <a:srgbClr val="000000"/>
                        </a:solidFill>
                        <a:effectLst/>
                        <a:latin typeface="Calibri" panose="020F0502020204030204" pitchFamily="34" charset="0"/>
                      </a:endParaRPr>
                    </a:p>
                  </a:txBody>
                  <a:tcPr marL="4564" marR="4564" marT="4564" marB="0" anchor="b">
                    <a:lnL>
                      <a:noFill/>
                    </a:lnL>
                    <a:lnR>
                      <a:noFill/>
                    </a:lnR>
                    <a:lnT>
                      <a:noFill/>
                    </a:lnT>
                    <a:lnB>
                      <a:noFill/>
                    </a:lnB>
                  </a:tcPr>
                </a:tc>
                <a:tc>
                  <a:txBody>
                    <a:bodyPr/>
                    <a:lstStyle/>
                    <a:p>
                      <a:pPr algn="l" fontAlgn="b"/>
                      <a:endParaRPr lang="en-GB" sz="500" b="0" i="0" u="none" strike="noStrike" dirty="0">
                        <a:solidFill>
                          <a:srgbClr val="000000"/>
                        </a:solidFill>
                        <a:effectLst/>
                        <a:latin typeface="Calibri" panose="020F0502020204030204" pitchFamily="34" charset="0"/>
                      </a:endParaRPr>
                    </a:p>
                  </a:txBody>
                  <a:tcPr marL="4564" marR="4564" marT="4564" marB="0" anchor="b">
                    <a:lnL>
                      <a:noFill/>
                    </a:lnL>
                    <a:lnR>
                      <a:noFill/>
                    </a:lnR>
                    <a:lnT>
                      <a:noFill/>
                    </a:lnT>
                    <a:lnB>
                      <a:noFill/>
                    </a:lnB>
                  </a:tcPr>
                </a:tc>
                <a:tc>
                  <a:txBody>
                    <a:bodyPr/>
                    <a:lstStyle/>
                    <a:p>
                      <a:pPr algn="l" fontAlgn="b"/>
                      <a:endParaRPr lang="en-GB" sz="500" b="0" i="0" u="none" strike="noStrike" dirty="0">
                        <a:solidFill>
                          <a:srgbClr val="000000"/>
                        </a:solidFill>
                        <a:effectLst/>
                        <a:latin typeface="Calibri" panose="020F0502020204030204" pitchFamily="34" charset="0"/>
                      </a:endParaRPr>
                    </a:p>
                  </a:txBody>
                  <a:tcPr marL="4564" marR="4564" marT="4564" marB="0" anchor="b">
                    <a:lnL>
                      <a:noFill/>
                    </a:lnL>
                    <a:lnR>
                      <a:noFill/>
                    </a:lnR>
                    <a:lnT>
                      <a:noFill/>
                    </a:lnT>
                    <a:lnB>
                      <a:noFill/>
                    </a:lnB>
                  </a:tcPr>
                </a:tc>
                <a:tc>
                  <a:txBody>
                    <a:bodyPr/>
                    <a:lstStyle/>
                    <a:p>
                      <a:pPr algn="l" fontAlgn="b"/>
                      <a:endParaRPr lang="en-GB" sz="500" b="0" i="0" u="none" strike="noStrike" dirty="0">
                        <a:solidFill>
                          <a:srgbClr val="000000"/>
                        </a:solidFill>
                        <a:effectLst/>
                        <a:latin typeface="Calibri" panose="020F0502020204030204" pitchFamily="34" charset="0"/>
                      </a:endParaRPr>
                    </a:p>
                  </a:txBody>
                  <a:tcPr marL="4564" marR="4564" marT="4564"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en-GB" sz="500" b="0" i="0" u="none" strike="noStrike" dirty="0">
                          <a:solidFill>
                            <a:srgbClr val="000000"/>
                          </a:solidFill>
                          <a:effectLst/>
                          <a:latin typeface="Calibri" panose="020F0502020204030204" pitchFamily="34" charset="0"/>
                        </a:rPr>
                        <a:t> </a:t>
                      </a:r>
                    </a:p>
                  </a:txBody>
                  <a:tcPr marL="4564" marR="4564" marT="4564"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en-GB" sz="500" b="0" i="0" u="none" strike="noStrike" dirty="0">
                        <a:solidFill>
                          <a:srgbClr val="000000"/>
                        </a:solidFill>
                        <a:effectLst/>
                        <a:latin typeface="Calibri" panose="020F0502020204030204" pitchFamily="34" charset="0"/>
                      </a:endParaRPr>
                    </a:p>
                  </a:txBody>
                  <a:tcPr marL="4564" marR="4564" marT="4564" marB="0" anchor="b">
                    <a:lnL>
                      <a:noFill/>
                    </a:lnL>
                    <a:lnR>
                      <a:noFill/>
                    </a:lnR>
                    <a:lnT>
                      <a:noFill/>
                    </a:lnT>
                    <a:lnB>
                      <a:noFill/>
                    </a:lnB>
                  </a:tcPr>
                </a:tc>
                <a:tc>
                  <a:txBody>
                    <a:bodyPr/>
                    <a:lstStyle/>
                    <a:p>
                      <a:pPr algn="l" fontAlgn="b"/>
                      <a:endParaRPr lang="en-GB" sz="500" b="0" i="0" u="none" strike="noStrike" dirty="0">
                        <a:solidFill>
                          <a:srgbClr val="000000"/>
                        </a:solidFill>
                        <a:effectLst/>
                        <a:latin typeface="Calibri" panose="020F0502020204030204" pitchFamily="34" charset="0"/>
                      </a:endParaRPr>
                    </a:p>
                  </a:txBody>
                  <a:tcPr marL="4564" marR="4564" marT="4564" marB="0" anchor="b">
                    <a:lnL>
                      <a:noFill/>
                    </a:lnL>
                    <a:lnR>
                      <a:noFill/>
                    </a:lnR>
                    <a:lnT>
                      <a:noFill/>
                    </a:lnT>
                    <a:lnB>
                      <a:noFill/>
                    </a:lnB>
                  </a:tcPr>
                </a:tc>
                <a:tc>
                  <a:txBody>
                    <a:bodyPr/>
                    <a:lstStyle/>
                    <a:p>
                      <a:pPr algn="l" fontAlgn="b"/>
                      <a:endParaRPr lang="en-GB" sz="500" b="0" i="0" u="none" strike="noStrike" dirty="0">
                        <a:solidFill>
                          <a:srgbClr val="000000"/>
                        </a:solidFill>
                        <a:effectLst/>
                        <a:latin typeface="Calibri" panose="020F0502020204030204" pitchFamily="34" charset="0"/>
                      </a:endParaRPr>
                    </a:p>
                  </a:txBody>
                  <a:tcPr marL="4564" marR="4564" marT="4564" marB="0" anchor="b">
                    <a:lnL>
                      <a:noFill/>
                    </a:lnL>
                    <a:lnR>
                      <a:noFill/>
                    </a:lnR>
                    <a:lnT>
                      <a:noFill/>
                    </a:lnT>
                    <a:lnB>
                      <a:noFill/>
                    </a:lnB>
                  </a:tcPr>
                </a:tc>
                <a:tc>
                  <a:txBody>
                    <a:bodyPr/>
                    <a:lstStyle/>
                    <a:p>
                      <a:pPr algn="l" fontAlgn="b"/>
                      <a:endParaRPr lang="en-GB" sz="500" b="0" i="0" u="none" strike="noStrike" dirty="0">
                        <a:solidFill>
                          <a:srgbClr val="000000"/>
                        </a:solidFill>
                        <a:effectLst/>
                        <a:latin typeface="Calibri" panose="020F0502020204030204" pitchFamily="34" charset="0"/>
                      </a:endParaRPr>
                    </a:p>
                  </a:txBody>
                  <a:tcPr marL="4564" marR="4564" marT="4564" marB="0" anchor="b">
                    <a:lnL>
                      <a:noFill/>
                    </a:lnL>
                    <a:lnR>
                      <a:noFill/>
                    </a:lnR>
                    <a:lnT>
                      <a:noFill/>
                    </a:lnT>
                    <a:lnB>
                      <a:noFill/>
                    </a:lnB>
                  </a:tcPr>
                </a:tc>
                <a:extLst>
                  <a:ext uri="{0D108BD9-81ED-4DB2-BD59-A6C34878D82A}">
                    <a16:rowId xmlns:a16="http://schemas.microsoft.com/office/drawing/2014/main" val="2449938393"/>
                  </a:ext>
                </a:extLst>
              </a:tr>
              <a:tr h="130352">
                <a:tc>
                  <a:txBody>
                    <a:bodyPr/>
                    <a:lstStyle/>
                    <a:p>
                      <a:pPr algn="r" fontAlgn="b"/>
                      <a:r>
                        <a:rPr lang="en-GB" sz="500" b="0" i="0" u="none" strike="noStrike" dirty="0">
                          <a:solidFill>
                            <a:srgbClr val="000000"/>
                          </a:solidFill>
                          <a:effectLst/>
                          <a:latin typeface="Calibri" panose="020F0502020204030204" pitchFamily="34" charset="0"/>
                        </a:rPr>
                        <a:t>3</a:t>
                      </a:r>
                    </a:p>
                  </a:txBody>
                  <a:tcPr marL="4564" marR="4564" marT="4564" marB="0" anchor="b">
                    <a:lnL>
                      <a:noFill/>
                    </a:lnL>
                    <a:lnR>
                      <a:noFill/>
                    </a:lnR>
                    <a:lnT>
                      <a:noFill/>
                    </a:lnT>
                    <a:lnB>
                      <a:noFill/>
                    </a:lnB>
                  </a:tcPr>
                </a:tc>
                <a:tc>
                  <a:txBody>
                    <a:bodyPr/>
                    <a:lstStyle/>
                    <a:p>
                      <a:pPr algn="l" fontAlgn="b"/>
                      <a:r>
                        <a:rPr lang="en-GB" sz="800" b="0" i="0" u="none" strike="noStrike" dirty="0">
                          <a:solidFill>
                            <a:srgbClr val="000000"/>
                          </a:solidFill>
                          <a:effectLst/>
                          <a:latin typeface="Calibri" panose="020F0502020204030204" pitchFamily="34" charset="0"/>
                        </a:rPr>
                        <a:t>FMC Tender Stage</a:t>
                      </a:r>
                    </a:p>
                  </a:txBody>
                  <a:tcPr marL="4564" marR="4564" marT="4564" marB="0" anchor="b">
                    <a:lnL>
                      <a:noFill/>
                    </a:lnL>
                    <a:lnR>
                      <a:noFill/>
                    </a:lnR>
                    <a:lnT>
                      <a:noFill/>
                    </a:lnT>
                    <a:lnB>
                      <a:noFill/>
                    </a:lnB>
                  </a:tcPr>
                </a:tc>
                <a:tc>
                  <a:txBody>
                    <a:bodyPr/>
                    <a:lstStyle/>
                    <a:p>
                      <a:pPr algn="ctr" fontAlgn="ctr"/>
                      <a:r>
                        <a:rPr lang="en-GB" sz="800" b="0" i="0" u="none" strike="noStrike" dirty="0">
                          <a:solidFill>
                            <a:srgbClr val="000000"/>
                          </a:solidFill>
                          <a:effectLst/>
                          <a:latin typeface="Calibri" panose="020F0502020204030204" pitchFamily="34" charset="0"/>
                        </a:rPr>
                        <a:t>7</a:t>
                      </a:r>
                    </a:p>
                  </a:txBody>
                  <a:tcPr marL="4564" marR="4564" marT="4564" marB="0" anchor="ctr">
                    <a:lnL>
                      <a:noFill/>
                    </a:lnL>
                    <a:lnR>
                      <a:noFill/>
                    </a:lnR>
                    <a:lnT>
                      <a:noFill/>
                    </a:lnT>
                    <a:lnB>
                      <a:noFill/>
                    </a:lnB>
                  </a:tcPr>
                </a:tc>
                <a:tc>
                  <a:txBody>
                    <a:bodyPr/>
                    <a:lstStyle/>
                    <a:p>
                      <a:pPr algn="l" fontAlgn="b"/>
                      <a:endParaRPr lang="en-GB" sz="500" b="0" i="0" u="none" strike="noStrike" dirty="0">
                        <a:solidFill>
                          <a:srgbClr val="000000"/>
                        </a:solidFill>
                        <a:effectLst/>
                        <a:latin typeface="Calibri" panose="020F0502020204030204" pitchFamily="34" charset="0"/>
                      </a:endParaRPr>
                    </a:p>
                  </a:txBody>
                  <a:tcPr marL="4564" marR="4564" marT="4564" marB="0" anchor="b">
                    <a:lnL>
                      <a:noFill/>
                    </a:lnL>
                    <a:lnR>
                      <a:noFill/>
                    </a:lnR>
                    <a:lnT>
                      <a:noFill/>
                    </a:lnT>
                    <a:lnB>
                      <a:noFill/>
                    </a:lnB>
                  </a:tcPr>
                </a:tc>
                <a:tc>
                  <a:txBody>
                    <a:bodyPr/>
                    <a:lstStyle/>
                    <a:p>
                      <a:pPr algn="l" fontAlgn="b"/>
                      <a:endParaRPr lang="en-GB" sz="500" b="0" i="0" u="none" strike="noStrike" dirty="0">
                        <a:solidFill>
                          <a:srgbClr val="000000"/>
                        </a:solidFill>
                        <a:effectLst/>
                        <a:latin typeface="Calibri" panose="020F0502020204030204" pitchFamily="34" charset="0"/>
                      </a:endParaRPr>
                    </a:p>
                  </a:txBody>
                  <a:tcPr marL="4564" marR="4564" marT="4564" marB="0" anchor="b">
                    <a:lnL>
                      <a:noFill/>
                    </a:lnL>
                    <a:lnR>
                      <a:noFill/>
                    </a:lnR>
                    <a:lnT>
                      <a:noFill/>
                    </a:lnT>
                    <a:lnB>
                      <a:noFill/>
                    </a:lnB>
                  </a:tcPr>
                </a:tc>
                <a:tc>
                  <a:txBody>
                    <a:bodyPr/>
                    <a:lstStyle/>
                    <a:p>
                      <a:pPr algn="l" fontAlgn="b"/>
                      <a:endParaRPr lang="en-GB" sz="500" b="0" i="0" u="none" strike="noStrike" dirty="0">
                        <a:solidFill>
                          <a:srgbClr val="000000"/>
                        </a:solidFill>
                        <a:effectLst/>
                        <a:latin typeface="Calibri" panose="020F0502020204030204" pitchFamily="34" charset="0"/>
                      </a:endParaRPr>
                    </a:p>
                  </a:txBody>
                  <a:tcPr marL="4564" marR="4564" marT="4564" marB="0" anchor="b">
                    <a:lnL>
                      <a:noFill/>
                    </a:lnL>
                    <a:lnR>
                      <a:noFill/>
                    </a:lnR>
                    <a:lnT>
                      <a:noFill/>
                    </a:lnT>
                    <a:lnB>
                      <a:noFill/>
                    </a:lnB>
                  </a:tcPr>
                </a:tc>
                <a:tc>
                  <a:txBody>
                    <a:bodyPr/>
                    <a:lstStyle/>
                    <a:p>
                      <a:pPr algn="l" fontAlgn="b"/>
                      <a:endParaRPr lang="en-GB" sz="500" b="0" i="0" u="none" strike="noStrike" dirty="0">
                        <a:solidFill>
                          <a:srgbClr val="000000"/>
                        </a:solidFill>
                        <a:effectLst/>
                        <a:latin typeface="Calibri" panose="020F0502020204030204" pitchFamily="34" charset="0"/>
                      </a:endParaRPr>
                    </a:p>
                  </a:txBody>
                  <a:tcPr marL="4564" marR="4564" marT="4564" marB="0" anchor="b">
                    <a:lnL>
                      <a:noFill/>
                    </a:lnL>
                    <a:lnR>
                      <a:noFill/>
                    </a:lnR>
                    <a:lnT>
                      <a:noFill/>
                    </a:lnT>
                    <a:lnB>
                      <a:noFill/>
                    </a:lnB>
                  </a:tcPr>
                </a:tc>
                <a:tc>
                  <a:txBody>
                    <a:bodyPr/>
                    <a:lstStyle/>
                    <a:p>
                      <a:pPr algn="l" fontAlgn="b"/>
                      <a:endParaRPr lang="en-GB" sz="500" b="0" i="0" u="none" strike="noStrike" dirty="0">
                        <a:solidFill>
                          <a:srgbClr val="000000"/>
                        </a:solidFill>
                        <a:effectLst/>
                        <a:latin typeface="Calibri" panose="020F0502020204030204" pitchFamily="34" charset="0"/>
                      </a:endParaRPr>
                    </a:p>
                  </a:txBody>
                  <a:tcPr marL="4564" marR="4564" marT="4564" marB="0" anchor="b">
                    <a:lnL>
                      <a:noFill/>
                    </a:lnL>
                    <a:lnR>
                      <a:noFill/>
                    </a:lnR>
                    <a:lnT>
                      <a:noFill/>
                    </a:lnT>
                    <a:lnB>
                      <a:noFill/>
                    </a:lnB>
                  </a:tcPr>
                </a:tc>
                <a:tc>
                  <a:txBody>
                    <a:bodyPr/>
                    <a:lstStyle/>
                    <a:p>
                      <a:pPr algn="l" fontAlgn="b"/>
                      <a:endParaRPr lang="en-GB" sz="500" b="0" i="0" u="none" strike="noStrike" dirty="0">
                        <a:solidFill>
                          <a:srgbClr val="000000"/>
                        </a:solidFill>
                        <a:effectLst/>
                        <a:latin typeface="Calibri" panose="020F0502020204030204" pitchFamily="34" charset="0"/>
                      </a:endParaRPr>
                    </a:p>
                  </a:txBody>
                  <a:tcPr marL="4564" marR="4564" marT="4564" marB="0" anchor="b">
                    <a:lnL>
                      <a:noFill/>
                    </a:lnL>
                    <a:lnR>
                      <a:noFill/>
                    </a:lnR>
                    <a:lnT>
                      <a:noFill/>
                    </a:lnT>
                    <a:lnB>
                      <a:noFill/>
                    </a:lnB>
                  </a:tcPr>
                </a:tc>
                <a:tc>
                  <a:txBody>
                    <a:bodyPr/>
                    <a:lstStyle/>
                    <a:p>
                      <a:pPr algn="l" fontAlgn="b"/>
                      <a:endParaRPr lang="en-GB" sz="500" b="0" i="0" u="none" strike="noStrike" dirty="0">
                        <a:solidFill>
                          <a:srgbClr val="000000"/>
                        </a:solidFill>
                        <a:effectLst/>
                        <a:latin typeface="Calibri" panose="020F0502020204030204" pitchFamily="34" charset="0"/>
                      </a:endParaRPr>
                    </a:p>
                  </a:txBody>
                  <a:tcPr marL="4564" marR="4564" marT="4564" marB="0" anchor="b">
                    <a:lnL>
                      <a:noFill/>
                    </a:lnL>
                    <a:lnR>
                      <a:noFill/>
                    </a:lnR>
                    <a:lnT>
                      <a:noFill/>
                    </a:lnT>
                    <a:lnB>
                      <a:noFill/>
                    </a:lnB>
                  </a:tcPr>
                </a:tc>
                <a:tc>
                  <a:txBody>
                    <a:bodyPr/>
                    <a:lstStyle/>
                    <a:p>
                      <a:pPr algn="r" fontAlgn="b"/>
                      <a:endParaRPr lang="en-GB" sz="800" b="1" i="0" u="none" strike="noStrike" dirty="0">
                        <a:solidFill>
                          <a:srgbClr val="FFFF00"/>
                        </a:solidFill>
                        <a:effectLst/>
                        <a:latin typeface="Calibri" panose="020F0502020204030204" pitchFamily="34" charset="0"/>
                      </a:endParaRPr>
                    </a:p>
                  </a:txBody>
                  <a:tcPr marL="4564" marR="4564" marT="4564" marB="0" anchor="b">
                    <a:lnL>
                      <a:noFill/>
                    </a:lnL>
                    <a:lnR>
                      <a:noFill/>
                    </a:lnR>
                    <a:lnT>
                      <a:noFill/>
                    </a:lnT>
                    <a:lnB>
                      <a:noFill/>
                    </a:lnB>
                  </a:tcPr>
                </a:tc>
                <a:tc>
                  <a:txBody>
                    <a:bodyPr/>
                    <a:lstStyle/>
                    <a:p>
                      <a:pPr algn="r" fontAlgn="b"/>
                      <a:r>
                        <a:rPr lang="en-GB" sz="800" b="1" i="0" u="none" strike="noStrike" dirty="0">
                          <a:solidFill>
                            <a:srgbClr val="FFFF00"/>
                          </a:solidFill>
                          <a:effectLst/>
                          <a:latin typeface="Calibri" panose="020F0502020204030204" pitchFamily="34" charset="0"/>
                        </a:rPr>
                        <a:t> </a:t>
                      </a:r>
                    </a:p>
                  </a:txBody>
                  <a:tcPr marL="4564" marR="4564" marT="4564" marB="0" anchor="b">
                    <a:lnL>
                      <a:noFill/>
                    </a:lnL>
                    <a:lnR>
                      <a:noFill/>
                    </a:lnR>
                    <a:lnT>
                      <a:noFill/>
                    </a:lnT>
                    <a:lnB>
                      <a:noFill/>
                    </a:lnB>
                    <a:solidFill>
                      <a:srgbClr val="808080"/>
                    </a:solidFill>
                  </a:tcPr>
                </a:tc>
                <a:tc>
                  <a:txBody>
                    <a:bodyPr/>
                    <a:lstStyle/>
                    <a:p>
                      <a:pPr algn="r" fontAlgn="b"/>
                      <a:r>
                        <a:rPr lang="en-GB" sz="800" b="1" i="0" u="none" strike="noStrike" dirty="0">
                          <a:solidFill>
                            <a:srgbClr val="FFFF00"/>
                          </a:solidFill>
                          <a:effectLst/>
                          <a:latin typeface="Calibri" panose="020F0502020204030204" pitchFamily="34" charset="0"/>
                        </a:rPr>
                        <a:t>D</a:t>
                      </a:r>
                    </a:p>
                  </a:txBody>
                  <a:tcPr marL="4564" marR="4564" marT="4564" marB="0" anchor="b">
                    <a:lnL>
                      <a:noFill/>
                    </a:lnL>
                    <a:lnR>
                      <a:noFill/>
                    </a:lnR>
                    <a:lnT>
                      <a:noFill/>
                    </a:lnT>
                    <a:lnB>
                      <a:noFill/>
                    </a:lnB>
                    <a:solidFill>
                      <a:srgbClr val="808080"/>
                    </a:solidFill>
                  </a:tcPr>
                </a:tc>
                <a:tc>
                  <a:txBody>
                    <a:bodyPr/>
                    <a:lstStyle/>
                    <a:p>
                      <a:pPr algn="l" fontAlgn="b"/>
                      <a:endParaRPr lang="en-GB" sz="500" b="0" i="0" u="none" strike="noStrike" dirty="0">
                        <a:solidFill>
                          <a:srgbClr val="000000"/>
                        </a:solidFill>
                        <a:effectLst/>
                        <a:latin typeface="Calibri" panose="020F0502020204030204" pitchFamily="34" charset="0"/>
                      </a:endParaRPr>
                    </a:p>
                  </a:txBody>
                  <a:tcPr marL="4564" marR="4564" marT="4564" marB="0" anchor="b">
                    <a:lnL>
                      <a:noFill/>
                    </a:lnL>
                    <a:lnR>
                      <a:noFill/>
                    </a:lnR>
                    <a:lnT>
                      <a:noFill/>
                    </a:lnT>
                    <a:lnB>
                      <a:noFill/>
                    </a:lnB>
                  </a:tcPr>
                </a:tc>
                <a:tc>
                  <a:txBody>
                    <a:bodyPr/>
                    <a:lstStyle/>
                    <a:p>
                      <a:pPr algn="l" fontAlgn="b"/>
                      <a:endParaRPr lang="en-GB" sz="500" b="0" i="0" u="none" strike="noStrike" dirty="0">
                        <a:solidFill>
                          <a:srgbClr val="000000"/>
                        </a:solidFill>
                        <a:effectLst/>
                        <a:latin typeface="Calibri" panose="020F0502020204030204" pitchFamily="34" charset="0"/>
                      </a:endParaRPr>
                    </a:p>
                  </a:txBody>
                  <a:tcPr marL="4564" marR="4564" marT="4564" marB="0" anchor="b">
                    <a:lnL>
                      <a:noFill/>
                    </a:lnL>
                    <a:lnR>
                      <a:noFill/>
                    </a:lnR>
                    <a:lnT>
                      <a:noFill/>
                    </a:lnT>
                    <a:lnB>
                      <a:noFill/>
                    </a:lnB>
                  </a:tcPr>
                </a:tc>
                <a:tc>
                  <a:txBody>
                    <a:bodyPr/>
                    <a:lstStyle/>
                    <a:p>
                      <a:pPr algn="l" fontAlgn="b"/>
                      <a:endParaRPr lang="en-GB" sz="500" b="0" i="0" u="none" strike="noStrike" dirty="0">
                        <a:solidFill>
                          <a:srgbClr val="000000"/>
                        </a:solidFill>
                        <a:effectLst/>
                        <a:latin typeface="Calibri" panose="020F0502020204030204" pitchFamily="34" charset="0"/>
                      </a:endParaRPr>
                    </a:p>
                  </a:txBody>
                  <a:tcPr marL="4564" marR="4564" marT="4564" marB="0" anchor="b">
                    <a:lnL>
                      <a:noFill/>
                    </a:lnL>
                    <a:lnR>
                      <a:noFill/>
                    </a:lnR>
                    <a:lnT>
                      <a:noFill/>
                    </a:lnT>
                    <a:lnB>
                      <a:noFill/>
                    </a:lnB>
                  </a:tcPr>
                </a:tc>
                <a:tc>
                  <a:txBody>
                    <a:bodyPr/>
                    <a:lstStyle/>
                    <a:p>
                      <a:pPr algn="l" fontAlgn="b"/>
                      <a:endParaRPr lang="en-GB" sz="500" b="0" i="0" u="none" strike="noStrike" dirty="0">
                        <a:solidFill>
                          <a:srgbClr val="000000"/>
                        </a:solidFill>
                        <a:effectLst/>
                        <a:latin typeface="Calibri" panose="020F0502020204030204" pitchFamily="34" charset="0"/>
                      </a:endParaRPr>
                    </a:p>
                  </a:txBody>
                  <a:tcPr marL="4564" marR="4564" marT="4564" marB="0" anchor="b">
                    <a:lnL>
                      <a:noFill/>
                    </a:lnL>
                    <a:lnR>
                      <a:noFill/>
                    </a:lnR>
                    <a:lnT>
                      <a:noFill/>
                    </a:lnT>
                    <a:lnB>
                      <a:noFill/>
                    </a:lnB>
                  </a:tcPr>
                </a:tc>
                <a:tc>
                  <a:txBody>
                    <a:bodyPr/>
                    <a:lstStyle/>
                    <a:p>
                      <a:pPr algn="l" fontAlgn="b"/>
                      <a:endParaRPr lang="en-GB" sz="500" b="0" i="0" u="none" strike="noStrike" dirty="0">
                        <a:solidFill>
                          <a:srgbClr val="000000"/>
                        </a:solidFill>
                        <a:effectLst/>
                        <a:latin typeface="Calibri" panose="020F0502020204030204" pitchFamily="34" charset="0"/>
                      </a:endParaRPr>
                    </a:p>
                  </a:txBody>
                  <a:tcPr marL="4564" marR="4564" marT="4564" marB="0" anchor="b">
                    <a:lnL>
                      <a:noFill/>
                    </a:lnL>
                    <a:lnR>
                      <a:noFill/>
                    </a:lnR>
                    <a:lnT>
                      <a:noFill/>
                    </a:lnT>
                    <a:lnB>
                      <a:noFill/>
                    </a:lnB>
                  </a:tcPr>
                </a:tc>
                <a:tc>
                  <a:txBody>
                    <a:bodyPr/>
                    <a:lstStyle/>
                    <a:p>
                      <a:pPr algn="l" fontAlgn="b"/>
                      <a:endParaRPr lang="en-GB" sz="500" b="0" i="0" u="none" strike="noStrike" dirty="0">
                        <a:solidFill>
                          <a:srgbClr val="000000"/>
                        </a:solidFill>
                        <a:effectLst/>
                        <a:latin typeface="Calibri" panose="020F0502020204030204" pitchFamily="34" charset="0"/>
                      </a:endParaRPr>
                    </a:p>
                  </a:txBody>
                  <a:tcPr marL="4564" marR="4564" marT="4564" marB="0" anchor="b">
                    <a:lnL>
                      <a:noFill/>
                    </a:lnL>
                    <a:lnR>
                      <a:noFill/>
                    </a:lnR>
                    <a:lnT>
                      <a:noFill/>
                    </a:lnT>
                    <a:lnB>
                      <a:noFill/>
                    </a:lnB>
                  </a:tcPr>
                </a:tc>
                <a:tc>
                  <a:txBody>
                    <a:bodyPr/>
                    <a:lstStyle/>
                    <a:p>
                      <a:pPr algn="l" fontAlgn="b"/>
                      <a:endParaRPr lang="en-GB" sz="500" b="0" i="0" u="none" strike="noStrike" dirty="0">
                        <a:solidFill>
                          <a:srgbClr val="000000"/>
                        </a:solidFill>
                        <a:effectLst/>
                        <a:latin typeface="Calibri" panose="020F0502020204030204" pitchFamily="34" charset="0"/>
                      </a:endParaRPr>
                    </a:p>
                  </a:txBody>
                  <a:tcPr marL="4564" marR="4564" marT="4564" marB="0" anchor="b">
                    <a:lnL>
                      <a:noFill/>
                    </a:lnL>
                    <a:lnR>
                      <a:noFill/>
                    </a:lnR>
                    <a:lnT>
                      <a:noFill/>
                    </a:lnT>
                    <a:lnB>
                      <a:noFill/>
                    </a:lnB>
                  </a:tcPr>
                </a:tc>
                <a:tc>
                  <a:txBody>
                    <a:bodyPr/>
                    <a:lstStyle/>
                    <a:p>
                      <a:pPr algn="l" fontAlgn="b"/>
                      <a:endParaRPr lang="en-GB" sz="500" b="0" i="0" u="none" strike="noStrike" dirty="0">
                        <a:solidFill>
                          <a:srgbClr val="000000"/>
                        </a:solidFill>
                        <a:effectLst/>
                        <a:latin typeface="Calibri" panose="020F0502020204030204" pitchFamily="34" charset="0"/>
                      </a:endParaRPr>
                    </a:p>
                  </a:txBody>
                  <a:tcPr marL="4564" marR="4564" marT="4564" marB="0" anchor="b">
                    <a:lnL>
                      <a:noFill/>
                    </a:lnL>
                    <a:lnR>
                      <a:noFill/>
                    </a:lnR>
                    <a:lnT>
                      <a:noFill/>
                    </a:lnT>
                    <a:lnB>
                      <a:noFill/>
                    </a:lnB>
                  </a:tcPr>
                </a:tc>
                <a:tc>
                  <a:txBody>
                    <a:bodyPr/>
                    <a:lstStyle/>
                    <a:p>
                      <a:pPr algn="l" fontAlgn="b"/>
                      <a:endParaRPr lang="en-GB" sz="500" b="0" i="0" u="none" strike="noStrike" dirty="0">
                        <a:solidFill>
                          <a:srgbClr val="000000"/>
                        </a:solidFill>
                        <a:effectLst/>
                        <a:latin typeface="Calibri" panose="020F0502020204030204" pitchFamily="34" charset="0"/>
                      </a:endParaRPr>
                    </a:p>
                  </a:txBody>
                  <a:tcPr marL="4564" marR="4564" marT="4564" marB="0" anchor="b">
                    <a:lnL>
                      <a:noFill/>
                    </a:lnL>
                    <a:lnR>
                      <a:noFill/>
                    </a:lnR>
                    <a:lnT>
                      <a:noFill/>
                    </a:lnT>
                    <a:lnB>
                      <a:noFill/>
                    </a:lnB>
                  </a:tcPr>
                </a:tc>
                <a:tc>
                  <a:txBody>
                    <a:bodyPr/>
                    <a:lstStyle/>
                    <a:p>
                      <a:pPr algn="l" fontAlgn="b"/>
                      <a:endParaRPr lang="en-GB" sz="500" b="0" i="0" u="none" strike="noStrike" dirty="0">
                        <a:solidFill>
                          <a:srgbClr val="000000"/>
                        </a:solidFill>
                        <a:effectLst/>
                        <a:latin typeface="Calibri" panose="020F0502020204030204" pitchFamily="34" charset="0"/>
                      </a:endParaRPr>
                    </a:p>
                  </a:txBody>
                  <a:tcPr marL="4564" marR="4564" marT="4564" marB="0" anchor="b">
                    <a:lnL>
                      <a:noFill/>
                    </a:lnL>
                    <a:lnR>
                      <a:noFill/>
                    </a:lnR>
                    <a:lnT>
                      <a:noFill/>
                    </a:lnT>
                    <a:lnB>
                      <a:noFill/>
                    </a:lnB>
                  </a:tcPr>
                </a:tc>
                <a:tc>
                  <a:txBody>
                    <a:bodyPr/>
                    <a:lstStyle/>
                    <a:p>
                      <a:pPr algn="l" fontAlgn="b"/>
                      <a:endParaRPr lang="en-GB" sz="500" b="0" i="0" u="none" strike="noStrike" dirty="0">
                        <a:solidFill>
                          <a:srgbClr val="000000"/>
                        </a:solidFill>
                        <a:effectLst/>
                        <a:latin typeface="Calibri" panose="020F0502020204030204" pitchFamily="34" charset="0"/>
                      </a:endParaRPr>
                    </a:p>
                  </a:txBody>
                  <a:tcPr marL="4564" marR="4564" marT="4564" marB="0" anchor="b">
                    <a:lnL>
                      <a:noFill/>
                    </a:lnL>
                    <a:lnR>
                      <a:noFill/>
                    </a:lnR>
                    <a:lnT>
                      <a:noFill/>
                    </a:lnT>
                    <a:lnB>
                      <a:noFill/>
                    </a:lnB>
                  </a:tcPr>
                </a:tc>
                <a:tc>
                  <a:txBody>
                    <a:bodyPr/>
                    <a:lstStyle/>
                    <a:p>
                      <a:pPr algn="l" fontAlgn="b"/>
                      <a:endParaRPr lang="en-GB" sz="500" b="0" i="0" u="none" strike="noStrike" dirty="0">
                        <a:solidFill>
                          <a:srgbClr val="000000"/>
                        </a:solidFill>
                        <a:effectLst/>
                        <a:latin typeface="Calibri" panose="020F0502020204030204" pitchFamily="34" charset="0"/>
                      </a:endParaRPr>
                    </a:p>
                  </a:txBody>
                  <a:tcPr marL="4564" marR="4564" marT="4564"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en-GB" sz="500" b="0" i="0" u="none" strike="noStrike" dirty="0">
                          <a:solidFill>
                            <a:srgbClr val="000000"/>
                          </a:solidFill>
                          <a:effectLst/>
                          <a:latin typeface="Calibri" panose="020F0502020204030204" pitchFamily="34" charset="0"/>
                        </a:rPr>
                        <a:t> </a:t>
                      </a:r>
                    </a:p>
                  </a:txBody>
                  <a:tcPr marL="4564" marR="4564" marT="4564"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en-GB" sz="500" b="0" i="0" u="none" strike="noStrike" dirty="0">
                        <a:solidFill>
                          <a:srgbClr val="000000"/>
                        </a:solidFill>
                        <a:effectLst/>
                        <a:latin typeface="Calibri" panose="020F0502020204030204" pitchFamily="34" charset="0"/>
                      </a:endParaRPr>
                    </a:p>
                  </a:txBody>
                  <a:tcPr marL="4564" marR="4564" marT="4564" marB="0" anchor="b">
                    <a:lnL>
                      <a:noFill/>
                    </a:lnL>
                    <a:lnR>
                      <a:noFill/>
                    </a:lnR>
                    <a:lnT>
                      <a:noFill/>
                    </a:lnT>
                    <a:lnB>
                      <a:noFill/>
                    </a:lnB>
                  </a:tcPr>
                </a:tc>
                <a:tc>
                  <a:txBody>
                    <a:bodyPr/>
                    <a:lstStyle/>
                    <a:p>
                      <a:pPr algn="l" fontAlgn="b"/>
                      <a:endParaRPr lang="en-GB" sz="500" b="0" i="0" u="none" strike="noStrike" dirty="0">
                        <a:solidFill>
                          <a:srgbClr val="000000"/>
                        </a:solidFill>
                        <a:effectLst/>
                        <a:latin typeface="Calibri" panose="020F0502020204030204" pitchFamily="34" charset="0"/>
                      </a:endParaRPr>
                    </a:p>
                  </a:txBody>
                  <a:tcPr marL="4564" marR="4564" marT="4564" marB="0" anchor="b">
                    <a:lnL>
                      <a:noFill/>
                    </a:lnL>
                    <a:lnR>
                      <a:noFill/>
                    </a:lnR>
                    <a:lnT>
                      <a:noFill/>
                    </a:lnT>
                    <a:lnB>
                      <a:noFill/>
                    </a:lnB>
                  </a:tcPr>
                </a:tc>
                <a:tc>
                  <a:txBody>
                    <a:bodyPr/>
                    <a:lstStyle/>
                    <a:p>
                      <a:pPr algn="l" fontAlgn="b"/>
                      <a:endParaRPr lang="en-GB" sz="500" b="0" i="0" u="none" strike="noStrike" dirty="0">
                        <a:solidFill>
                          <a:srgbClr val="000000"/>
                        </a:solidFill>
                        <a:effectLst/>
                        <a:latin typeface="Calibri" panose="020F0502020204030204" pitchFamily="34" charset="0"/>
                      </a:endParaRPr>
                    </a:p>
                  </a:txBody>
                  <a:tcPr marL="4564" marR="4564" marT="4564" marB="0" anchor="b">
                    <a:lnL>
                      <a:noFill/>
                    </a:lnL>
                    <a:lnR>
                      <a:noFill/>
                    </a:lnR>
                    <a:lnT>
                      <a:noFill/>
                    </a:lnT>
                    <a:lnB>
                      <a:noFill/>
                    </a:lnB>
                  </a:tcPr>
                </a:tc>
                <a:tc>
                  <a:txBody>
                    <a:bodyPr/>
                    <a:lstStyle/>
                    <a:p>
                      <a:pPr algn="l" fontAlgn="b"/>
                      <a:endParaRPr lang="en-GB" sz="500" b="0" i="0" u="none" strike="noStrike" dirty="0">
                        <a:solidFill>
                          <a:srgbClr val="000000"/>
                        </a:solidFill>
                        <a:effectLst/>
                        <a:latin typeface="Calibri" panose="020F0502020204030204" pitchFamily="34" charset="0"/>
                      </a:endParaRPr>
                    </a:p>
                  </a:txBody>
                  <a:tcPr marL="4564" marR="4564" marT="4564" marB="0" anchor="b">
                    <a:lnL>
                      <a:noFill/>
                    </a:lnL>
                    <a:lnR>
                      <a:noFill/>
                    </a:lnR>
                    <a:lnT>
                      <a:noFill/>
                    </a:lnT>
                    <a:lnB>
                      <a:noFill/>
                    </a:lnB>
                  </a:tcPr>
                </a:tc>
                <a:extLst>
                  <a:ext uri="{0D108BD9-81ED-4DB2-BD59-A6C34878D82A}">
                    <a16:rowId xmlns:a16="http://schemas.microsoft.com/office/drawing/2014/main" val="140251521"/>
                  </a:ext>
                </a:extLst>
              </a:tr>
              <a:tr h="130352">
                <a:tc>
                  <a:txBody>
                    <a:bodyPr/>
                    <a:lstStyle/>
                    <a:p>
                      <a:pPr algn="l" fontAlgn="b"/>
                      <a:endParaRPr lang="en-GB" sz="500" b="0" i="0" u="none" strike="noStrike" dirty="0">
                        <a:solidFill>
                          <a:srgbClr val="000000"/>
                        </a:solidFill>
                        <a:effectLst/>
                        <a:latin typeface="Calibri" panose="020F0502020204030204" pitchFamily="34" charset="0"/>
                      </a:endParaRPr>
                    </a:p>
                  </a:txBody>
                  <a:tcPr marL="4564" marR="4564" marT="4564" marB="0" anchor="b">
                    <a:lnL>
                      <a:noFill/>
                    </a:lnL>
                    <a:lnR>
                      <a:noFill/>
                    </a:lnR>
                    <a:lnT>
                      <a:noFill/>
                    </a:lnT>
                    <a:lnB>
                      <a:noFill/>
                    </a:lnB>
                  </a:tcPr>
                </a:tc>
                <a:tc>
                  <a:txBody>
                    <a:bodyPr/>
                    <a:lstStyle/>
                    <a:p>
                      <a:pPr algn="l" fontAlgn="b"/>
                      <a:endParaRPr lang="en-GB" sz="800" b="0" i="0" u="none" strike="noStrike" dirty="0">
                        <a:solidFill>
                          <a:srgbClr val="000000"/>
                        </a:solidFill>
                        <a:effectLst/>
                        <a:latin typeface="Calibri" panose="020F0502020204030204" pitchFamily="34" charset="0"/>
                      </a:endParaRPr>
                    </a:p>
                  </a:txBody>
                  <a:tcPr marL="4564" marR="4564" marT="4564" marB="0" anchor="b">
                    <a:lnL>
                      <a:noFill/>
                    </a:lnL>
                    <a:lnR>
                      <a:noFill/>
                    </a:lnR>
                    <a:lnT>
                      <a:noFill/>
                    </a:lnT>
                    <a:lnB>
                      <a:noFill/>
                    </a:lnB>
                  </a:tcPr>
                </a:tc>
                <a:tc>
                  <a:txBody>
                    <a:bodyPr/>
                    <a:lstStyle/>
                    <a:p>
                      <a:pPr algn="ctr" fontAlgn="ctr"/>
                      <a:endParaRPr lang="en-GB" sz="800" b="0" i="0" u="none" strike="noStrike" dirty="0">
                        <a:solidFill>
                          <a:srgbClr val="000000"/>
                        </a:solidFill>
                        <a:effectLst/>
                        <a:latin typeface="Calibri" panose="020F0502020204030204" pitchFamily="34" charset="0"/>
                      </a:endParaRPr>
                    </a:p>
                  </a:txBody>
                  <a:tcPr marL="4564" marR="4564" marT="4564" marB="0" anchor="ctr">
                    <a:lnL>
                      <a:noFill/>
                    </a:lnL>
                    <a:lnR>
                      <a:noFill/>
                    </a:lnR>
                    <a:lnT>
                      <a:noFill/>
                    </a:lnT>
                    <a:lnB>
                      <a:noFill/>
                    </a:lnB>
                  </a:tcPr>
                </a:tc>
                <a:tc>
                  <a:txBody>
                    <a:bodyPr/>
                    <a:lstStyle/>
                    <a:p>
                      <a:pPr algn="l" fontAlgn="b"/>
                      <a:endParaRPr lang="en-GB" sz="500" b="0" i="0" u="none" strike="noStrike" dirty="0">
                        <a:solidFill>
                          <a:srgbClr val="000000"/>
                        </a:solidFill>
                        <a:effectLst/>
                        <a:latin typeface="Calibri" panose="020F0502020204030204" pitchFamily="34" charset="0"/>
                      </a:endParaRPr>
                    </a:p>
                  </a:txBody>
                  <a:tcPr marL="4564" marR="4564" marT="4564" marB="0" anchor="b">
                    <a:lnL>
                      <a:noFill/>
                    </a:lnL>
                    <a:lnR>
                      <a:noFill/>
                    </a:lnR>
                    <a:lnT>
                      <a:noFill/>
                    </a:lnT>
                    <a:lnB>
                      <a:noFill/>
                    </a:lnB>
                  </a:tcPr>
                </a:tc>
                <a:tc>
                  <a:txBody>
                    <a:bodyPr/>
                    <a:lstStyle/>
                    <a:p>
                      <a:pPr algn="l" fontAlgn="b"/>
                      <a:endParaRPr lang="en-GB" sz="500" b="0" i="0" u="none" strike="noStrike" dirty="0">
                        <a:solidFill>
                          <a:srgbClr val="000000"/>
                        </a:solidFill>
                        <a:effectLst/>
                        <a:latin typeface="Calibri" panose="020F0502020204030204" pitchFamily="34" charset="0"/>
                      </a:endParaRPr>
                    </a:p>
                  </a:txBody>
                  <a:tcPr marL="4564" marR="4564" marT="4564" marB="0" anchor="b">
                    <a:lnL>
                      <a:noFill/>
                    </a:lnL>
                    <a:lnR>
                      <a:noFill/>
                    </a:lnR>
                    <a:lnT>
                      <a:noFill/>
                    </a:lnT>
                    <a:lnB>
                      <a:noFill/>
                    </a:lnB>
                  </a:tcPr>
                </a:tc>
                <a:tc>
                  <a:txBody>
                    <a:bodyPr/>
                    <a:lstStyle/>
                    <a:p>
                      <a:pPr algn="l" fontAlgn="b"/>
                      <a:endParaRPr lang="en-GB" sz="500" b="0" i="0" u="none" strike="noStrike" dirty="0">
                        <a:solidFill>
                          <a:srgbClr val="000000"/>
                        </a:solidFill>
                        <a:effectLst/>
                        <a:latin typeface="Calibri" panose="020F0502020204030204" pitchFamily="34" charset="0"/>
                      </a:endParaRPr>
                    </a:p>
                  </a:txBody>
                  <a:tcPr marL="4564" marR="4564" marT="4564" marB="0" anchor="b">
                    <a:lnL>
                      <a:noFill/>
                    </a:lnL>
                    <a:lnR>
                      <a:noFill/>
                    </a:lnR>
                    <a:lnT>
                      <a:noFill/>
                    </a:lnT>
                    <a:lnB>
                      <a:noFill/>
                    </a:lnB>
                  </a:tcPr>
                </a:tc>
                <a:tc>
                  <a:txBody>
                    <a:bodyPr/>
                    <a:lstStyle/>
                    <a:p>
                      <a:pPr algn="l" fontAlgn="b"/>
                      <a:endParaRPr lang="en-GB" sz="500" b="0" i="0" u="none" strike="noStrike" dirty="0">
                        <a:solidFill>
                          <a:srgbClr val="000000"/>
                        </a:solidFill>
                        <a:effectLst/>
                        <a:latin typeface="Calibri" panose="020F0502020204030204" pitchFamily="34" charset="0"/>
                      </a:endParaRPr>
                    </a:p>
                  </a:txBody>
                  <a:tcPr marL="4564" marR="4564" marT="4564" marB="0" anchor="b">
                    <a:lnL>
                      <a:noFill/>
                    </a:lnL>
                    <a:lnR>
                      <a:noFill/>
                    </a:lnR>
                    <a:lnT>
                      <a:noFill/>
                    </a:lnT>
                    <a:lnB>
                      <a:noFill/>
                    </a:lnB>
                  </a:tcPr>
                </a:tc>
                <a:tc>
                  <a:txBody>
                    <a:bodyPr/>
                    <a:lstStyle/>
                    <a:p>
                      <a:pPr algn="l" fontAlgn="b"/>
                      <a:endParaRPr lang="en-GB" sz="500" b="0" i="0" u="none" strike="noStrike" dirty="0">
                        <a:solidFill>
                          <a:srgbClr val="000000"/>
                        </a:solidFill>
                        <a:effectLst/>
                        <a:latin typeface="Calibri" panose="020F0502020204030204" pitchFamily="34" charset="0"/>
                      </a:endParaRPr>
                    </a:p>
                  </a:txBody>
                  <a:tcPr marL="4564" marR="4564" marT="4564" marB="0" anchor="b">
                    <a:lnL>
                      <a:noFill/>
                    </a:lnL>
                    <a:lnR>
                      <a:noFill/>
                    </a:lnR>
                    <a:lnT>
                      <a:noFill/>
                    </a:lnT>
                    <a:lnB>
                      <a:noFill/>
                    </a:lnB>
                  </a:tcPr>
                </a:tc>
                <a:tc>
                  <a:txBody>
                    <a:bodyPr/>
                    <a:lstStyle/>
                    <a:p>
                      <a:pPr algn="l" fontAlgn="b"/>
                      <a:endParaRPr lang="en-GB" sz="500" b="0" i="0" u="none" strike="noStrike" dirty="0">
                        <a:solidFill>
                          <a:srgbClr val="000000"/>
                        </a:solidFill>
                        <a:effectLst/>
                        <a:latin typeface="Calibri" panose="020F0502020204030204" pitchFamily="34" charset="0"/>
                      </a:endParaRPr>
                    </a:p>
                  </a:txBody>
                  <a:tcPr marL="4564" marR="4564" marT="4564" marB="0" anchor="b">
                    <a:lnL>
                      <a:noFill/>
                    </a:lnL>
                    <a:lnR>
                      <a:noFill/>
                    </a:lnR>
                    <a:lnT>
                      <a:noFill/>
                    </a:lnT>
                    <a:lnB>
                      <a:noFill/>
                    </a:lnB>
                  </a:tcPr>
                </a:tc>
                <a:tc>
                  <a:txBody>
                    <a:bodyPr/>
                    <a:lstStyle/>
                    <a:p>
                      <a:pPr algn="l" fontAlgn="b"/>
                      <a:endParaRPr lang="en-GB" sz="500" b="0" i="0" u="none" strike="noStrike" dirty="0">
                        <a:solidFill>
                          <a:srgbClr val="000000"/>
                        </a:solidFill>
                        <a:effectLst/>
                        <a:latin typeface="Calibri" panose="020F0502020204030204" pitchFamily="34" charset="0"/>
                      </a:endParaRPr>
                    </a:p>
                  </a:txBody>
                  <a:tcPr marL="4564" marR="4564" marT="4564" marB="0" anchor="b">
                    <a:lnL>
                      <a:noFill/>
                    </a:lnL>
                    <a:lnR>
                      <a:noFill/>
                    </a:lnR>
                    <a:lnT>
                      <a:noFill/>
                    </a:lnT>
                    <a:lnB>
                      <a:noFill/>
                    </a:lnB>
                  </a:tcPr>
                </a:tc>
                <a:tc>
                  <a:txBody>
                    <a:bodyPr/>
                    <a:lstStyle/>
                    <a:p>
                      <a:pPr algn="l" fontAlgn="b"/>
                      <a:endParaRPr lang="en-GB" sz="500" b="0" i="0" u="none" strike="noStrike" dirty="0">
                        <a:solidFill>
                          <a:srgbClr val="000000"/>
                        </a:solidFill>
                        <a:effectLst/>
                        <a:latin typeface="Calibri" panose="020F0502020204030204" pitchFamily="34" charset="0"/>
                      </a:endParaRPr>
                    </a:p>
                  </a:txBody>
                  <a:tcPr marL="4564" marR="4564" marT="4564" marB="0" anchor="b">
                    <a:lnL>
                      <a:noFill/>
                    </a:lnL>
                    <a:lnR>
                      <a:noFill/>
                    </a:lnR>
                    <a:lnT>
                      <a:noFill/>
                    </a:lnT>
                    <a:lnB>
                      <a:noFill/>
                    </a:lnB>
                  </a:tcPr>
                </a:tc>
                <a:tc>
                  <a:txBody>
                    <a:bodyPr/>
                    <a:lstStyle/>
                    <a:p>
                      <a:pPr algn="l" fontAlgn="b"/>
                      <a:endParaRPr lang="en-GB" sz="500" b="0" i="0" u="none" strike="noStrike" dirty="0">
                        <a:solidFill>
                          <a:srgbClr val="000000"/>
                        </a:solidFill>
                        <a:effectLst/>
                        <a:latin typeface="Calibri" panose="020F0502020204030204" pitchFamily="34" charset="0"/>
                      </a:endParaRPr>
                    </a:p>
                  </a:txBody>
                  <a:tcPr marL="4564" marR="4564" marT="4564" marB="0" anchor="b">
                    <a:lnL>
                      <a:noFill/>
                    </a:lnL>
                    <a:lnR>
                      <a:noFill/>
                    </a:lnR>
                    <a:lnT>
                      <a:noFill/>
                    </a:lnT>
                    <a:lnB>
                      <a:noFill/>
                    </a:lnB>
                  </a:tcPr>
                </a:tc>
                <a:tc>
                  <a:txBody>
                    <a:bodyPr/>
                    <a:lstStyle/>
                    <a:p>
                      <a:pPr algn="l" fontAlgn="b"/>
                      <a:endParaRPr lang="en-GB" sz="500" b="0" i="0" u="none" strike="noStrike" dirty="0">
                        <a:solidFill>
                          <a:srgbClr val="000000"/>
                        </a:solidFill>
                        <a:effectLst/>
                        <a:latin typeface="Calibri" panose="020F0502020204030204" pitchFamily="34" charset="0"/>
                      </a:endParaRPr>
                    </a:p>
                  </a:txBody>
                  <a:tcPr marL="4564" marR="4564" marT="4564" marB="0" anchor="b">
                    <a:lnL>
                      <a:noFill/>
                    </a:lnL>
                    <a:lnR>
                      <a:noFill/>
                    </a:lnR>
                    <a:lnT>
                      <a:noFill/>
                    </a:lnT>
                    <a:lnB>
                      <a:noFill/>
                    </a:lnB>
                  </a:tcPr>
                </a:tc>
                <a:tc>
                  <a:txBody>
                    <a:bodyPr/>
                    <a:lstStyle/>
                    <a:p>
                      <a:pPr algn="l" fontAlgn="b"/>
                      <a:endParaRPr lang="en-GB" sz="500" b="0" i="0" u="none" strike="noStrike" dirty="0">
                        <a:solidFill>
                          <a:srgbClr val="000000"/>
                        </a:solidFill>
                        <a:effectLst/>
                        <a:latin typeface="Calibri" panose="020F0502020204030204" pitchFamily="34" charset="0"/>
                      </a:endParaRPr>
                    </a:p>
                  </a:txBody>
                  <a:tcPr marL="4564" marR="4564" marT="4564" marB="0" anchor="b">
                    <a:lnL>
                      <a:noFill/>
                    </a:lnL>
                    <a:lnR>
                      <a:noFill/>
                    </a:lnR>
                    <a:lnT>
                      <a:noFill/>
                    </a:lnT>
                    <a:lnB>
                      <a:noFill/>
                    </a:lnB>
                  </a:tcPr>
                </a:tc>
                <a:tc>
                  <a:txBody>
                    <a:bodyPr/>
                    <a:lstStyle/>
                    <a:p>
                      <a:pPr algn="l" fontAlgn="b"/>
                      <a:endParaRPr lang="en-GB" sz="500" b="0" i="0" u="none" strike="noStrike" dirty="0">
                        <a:solidFill>
                          <a:srgbClr val="000000"/>
                        </a:solidFill>
                        <a:effectLst/>
                        <a:latin typeface="Calibri" panose="020F0502020204030204" pitchFamily="34" charset="0"/>
                      </a:endParaRPr>
                    </a:p>
                  </a:txBody>
                  <a:tcPr marL="4564" marR="4564" marT="4564" marB="0" anchor="b">
                    <a:lnL>
                      <a:noFill/>
                    </a:lnL>
                    <a:lnR>
                      <a:noFill/>
                    </a:lnR>
                    <a:lnT>
                      <a:noFill/>
                    </a:lnT>
                    <a:lnB>
                      <a:noFill/>
                    </a:lnB>
                  </a:tcPr>
                </a:tc>
                <a:tc>
                  <a:txBody>
                    <a:bodyPr/>
                    <a:lstStyle/>
                    <a:p>
                      <a:pPr algn="l" fontAlgn="b"/>
                      <a:endParaRPr lang="en-GB" sz="500" b="0" i="0" u="none" strike="noStrike" dirty="0">
                        <a:solidFill>
                          <a:srgbClr val="000000"/>
                        </a:solidFill>
                        <a:effectLst/>
                        <a:latin typeface="Calibri" panose="020F0502020204030204" pitchFamily="34" charset="0"/>
                      </a:endParaRPr>
                    </a:p>
                  </a:txBody>
                  <a:tcPr marL="4564" marR="4564" marT="4564" marB="0" anchor="b">
                    <a:lnL>
                      <a:noFill/>
                    </a:lnL>
                    <a:lnR>
                      <a:noFill/>
                    </a:lnR>
                    <a:lnT>
                      <a:noFill/>
                    </a:lnT>
                    <a:lnB>
                      <a:noFill/>
                    </a:lnB>
                  </a:tcPr>
                </a:tc>
                <a:tc>
                  <a:txBody>
                    <a:bodyPr/>
                    <a:lstStyle/>
                    <a:p>
                      <a:pPr algn="l" fontAlgn="b"/>
                      <a:endParaRPr lang="en-GB" sz="500" b="0" i="0" u="none" strike="noStrike" dirty="0">
                        <a:solidFill>
                          <a:srgbClr val="000000"/>
                        </a:solidFill>
                        <a:effectLst/>
                        <a:latin typeface="Calibri" panose="020F0502020204030204" pitchFamily="34" charset="0"/>
                      </a:endParaRPr>
                    </a:p>
                  </a:txBody>
                  <a:tcPr marL="4564" marR="4564" marT="4564" marB="0" anchor="b">
                    <a:lnL>
                      <a:noFill/>
                    </a:lnL>
                    <a:lnR>
                      <a:noFill/>
                    </a:lnR>
                    <a:lnT>
                      <a:noFill/>
                    </a:lnT>
                    <a:lnB>
                      <a:noFill/>
                    </a:lnB>
                  </a:tcPr>
                </a:tc>
                <a:tc>
                  <a:txBody>
                    <a:bodyPr/>
                    <a:lstStyle/>
                    <a:p>
                      <a:pPr algn="l" fontAlgn="b"/>
                      <a:endParaRPr lang="en-GB" sz="500" b="0" i="0" u="none" strike="noStrike" dirty="0">
                        <a:solidFill>
                          <a:srgbClr val="000000"/>
                        </a:solidFill>
                        <a:effectLst/>
                        <a:latin typeface="Calibri" panose="020F0502020204030204" pitchFamily="34" charset="0"/>
                      </a:endParaRPr>
                    </a:p>
                  </a:txBody>
                  <a:tcPr marL="4564" marR="4564" marT="4564" marB="0" anchor="b">
                    <a:lnL>
                      <a:noFill/>
                    </a:lnL>
                    <a:lnR>
                      <a:noFill/>
                    </a:lnR>
                    <a:lnT>
                      <a:noFill/>
                    </a:lnT>
                    <a:lnB>
                      <a:noFill/>
                    </a:lnB>
                  </a:tcPr>
                </a:tc>
                <a:tc>
                  <a:txBody>
                    <a:bodyPr/>
                    <a:lstStyle/>
                    <a:p>
                      <a:pPr algn="l" fontAlgn="b"/>
                      <a:endParaRPr lang="en-GB" sz="500" b="0" i="0" u="none" strike="noStrike" dirty="0">
                        <a:solidFill>
                          <a:srgbClr val="000000"/>
                        </a:solidFill>
                        <a:effectLst/>
                        <a:latin typeface="Calibri" panose="020F0502020204030204" pitchFamily="34" charset="0"/>
                      </a:endParaRPr>
                    </a:p>
                  </a:txBody>
                  <a:tcPr marL="4564" marR="4564" marT="4564" marB="0" anchor="b">
                    <a:lnL>
                      <a:noFill/>
                    </a:lnL>
                    <a:lnR>
                      <a:noFill/>
                    </a:lnR>
                    <a:lnT>
                      <a:noFill/>
                    </a:lnT>
                    <a:lnB>
                      <a:noFill/>
                    </a:lnB>
                  </a:tcPr>
                </a:tc>
                <a:tc>
                  <a:txBody>
                    <a:bodyPr/>
                    <a:lstStyle/>
                    <a:p>
                      <a:pPr algn="l" fontAlgn="b"/>
                      <a:endParaRPr lang="en-GB" sz="500" b="0" i="0" u="none" strike="noStrike" dirty="0">
                        <a:solidFill>
                          <a:srgbClr val="000000"/>
                        </a:solidFill>
                        <a:effectLst/>
                        <a:latin typeface="Calibri" panose="020F0502020204030204" pitchFamily="34" charset="0"/>
                      </a:endParaRPr>
                    </a:p>
                  </a:txBody>
                  <a:tcPr marL="4564" marR="4564" marT="4564" marB="0" anchor="b">
                    <a:lnL>
                      <a:noFill/>
                    </a:lnL>
                    <a:lnR>
                      <a:noFill/>
                    </a:lnR>
                    <a:lnT>
                      <a:noFill/>
                    </a:lnT>
                    <a:lnB>
                      <a:noFill/>
                    </a:lnB>
                  </a:tcPr>
                </a:tc>
                <a:tc>
                  <a:txBody>
                    <a:bodyPr/>
                    <a:lstStyle/>
                    <a:p>
                      <a:pPr algn="l" fontAlgn="b"/>
                      <a:endParaRPr lang="en-GB" sz="500" b="0" i="0" u="none" strike="noStrike" dirty="0">
                        <a:solidFill>
                          <a:srgbClr val="000000"/>
                        </a:solidFill>
                        <a:effectLst/>
                        <a:latin typeface="Calibri" panose="020F0502020204030204" pitchFamily="34" charset="0"/>
                      </a:endParaRPr>
                    </a:p>
                  </a:txBody>
                  <a:tcPr marL="4564" marR="4564" marT="4564" marB="0" anchor="b">
                    <a:lnL>
                      <a:noFill/>
                    </a:lnL>
                    <a:lnR>
                      <a:noFill/>
                    </a:lnR>
                    <a:lnT>
                      <a:noFill/>
                    </a:lnT>
                    <a:lnB>
                      <a:noFill/>
                    </a:lnB>
                  </a:tcPr>
                </a:tc>
                <a:tc>
                  <a:txBody>
                    <a:bodyPr/>
                    <a:lstStyle/>
                    <a:p>
                      <a:pPr algn="l" fontAlgn="b"/>
                      <a:endParaRPr lang="en-GB" sz="500" b="0" i="0" u="none" strike="noStrike" dirty="0">
                        <a:solidFill>
                          <a:srgbClr val="000000"/>
                        </a:solidFill>
                        <a:effectLst/>
                        <a:latin typeface="Calibri" panose="020F0502020204030204" pitchFamily="34" charset="0"/>
                      </a:endParaRPr>
                    </a:p>
                  </a:txBody>
                  <a:tcPr marL="4564" marR="4564" marT="4564" marB="0" anchor="b">
                    <a:lnL>
                      <a:noFill/>
                    </a:lnL>
                    <a:lnR>
                      <a:noFill/>
                    </a:lnR>
                    <a:lnT>
                      <a:noFill/>
                    </a:lnT>
                    <a:lnB>
                      <a:noFill/>
                    </a:lnB>
                  </a:tcPr>
                </a:tc>
                <a:tc>
                  <a:txBody>
                    <a:bodyPr/>
                    <a:lstStyle/>
                    <a:p>
                      <a:pPr algn="l" fontAlgn="b"/>
                      <a:endParaRPr lang="en-GB" sz="500" b="0" i="0" u="none" strike="noStrike" dirty="0">
                        <a:solidFill>
                          <a:srgbClr val="000000"/>
                        </a:solidFill>
                        <a:effectLst/>
                        <a:latin typeface="Calibri" panose="020F0502020204030204" pitchFamily="34" charset="0"/>
                      </a:endParaRPr>
                    </a:p>
                  </a:txBody>
                  <a:tcPr marL="4564" marR="4564" marT="4564" marB="0" anchor="b">
                    <a:lnL>
                      <a:noFill/>
                    </a:lnL>
                    <a:lnR>
                      <a:noFill/>
                    </a:lnR>
                    <a:lnT>
                      <a:noFill/>
                    </a:lnT>
                    <a:lnB>
                      <a:noFill/>
                    </a:lnB>
                  </a:tcPr>
                </a:tc>
                <a:tc>
                  <a:txBody>
                    <a:bodyPr/>
                    <a:lstStyle/>
                    <a:p>
                      <a:pPr algn="l" fontAlgn="b"/>
                      <a:endParaRPr lang="en-GB" sz="500" b="0" i="0" u="none" strike="noStrike" dirty="0">
                        <a:solidFill>
                          <a:srgbClr val="000000"/>
                        </a:solidFill>
                        <a:effectLst/>
                        <a:latin typeface="Calibri" panose="020F0502020204030204" pitchFamily="34" charset="0"/>
                      </a:endParaRPr>
                    </a:p>
                  </a:txBody>
                  <a:tcPr marL="4564" marR="4564" marT="4564" marB="0" anchor="b">
                    <a:lnL>
                      <a:noFill/>
                    </a:lnL>
                    <a:lnR>
                      <a:noFill/>
                    </a:lnR>
                    <a:lnT>
                      <a:noFill/>
                    </a:lnT>
                    <a:lnB>
                      <a:noFill/>
                    </a:lnB>
                  </a:tcPr>
                </a:tc>
                <a:tc>
                  <a:txBody>
                    <a:bodyPr/>
                    <a:lstStyle/>
                    <a:p>
                      <a:pPr algn="l" fontAlgn="b"/>
                      <a:endParaRPr lang="en-GB" sz="500" b="0" i="0" u="none" strike="noStrike" dirty="0">
                        <a:solidFill>
                          <a:srgbClr val="000000"/>
                        </a:solidFill>
                        <a:effectLst/>
                        <a:latin typeface="Calibri" panose="020F0502020204030204" pitchFamily="34" charset="0"/>
                      </a:endParaRPr>
                    </a:p>
                  </a:txBody>
                  <a:tcPr marL="4564" marR="4564" marT="4564"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en-GB" sz="500" b="0" i="0" u="none" strike="noStrike" dirty="0">
                          <a:solidFill>
                            <a:srgbClr val="000000"/>
                          </a:solidFill>
                          <a:effectLst/>
                          <a:latin typeface="Calibri" panose="020F0502020204030204" pitchFamily="34" charset="0"/>
                        </a:rPr>
                        <a:t> </a:t>
                      </a:r>
                    </a:p>
                  </a:txBody>
                  <a:tcPr marL="4564" marR="4564" marT="4564"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en-GB" sz="500" b="0" i="0" u="none" strike="noStrike" dirty="0">
                        <a:solidFill>
                          <a:srgbClr val="000000"/>
                        </a:solidFill>
                        <a:effectLst/>
                        <a:latin typeface="Calibri" panose="020F0502020204030204" pitchFamily="34" charset="0"/>
                      </a:endParaRPr>
                    </a:p>
                  </a:txBody>
                  <a:tcPr marL="4564" marR="4564" marT="4564" marB="0" anchor="b">
                    <a:lnL>
                      <a:noFill/>
                    </a:lnL>
                    <a:lnR>
                      <a:noFill/>
                    </a:lnR>
                    <a:lnT>
                      <a:noFill/>
                    </a:lnT>
                    <a:lnB>
                      <a:noFill/>
                    </a:lnB>
                  </a:tcPr>
                </a:tc>
                <a:tc>
                  <a:txBody>
                    <a:bodyPr/>
                    <a:lstStyle/>
                    <a:p>
                      <a:pPr algn="l" fontAlgn="b"/>
                      <a:endParaRPr lang="en-GB" sz="500" b="0" i="0" u="none" strike="noStrike" dirty="0">
                        <a:solidFill>
                          <a:srgbClr val="000000"/>
                        </a:solidFill>
                        <a:effectLst/>
                        <a:latin typeface="Calibri" panose="020F0502020204030204" pitchFamily="34" charset="0"/>
                      </a:endParaRPr>
                    </a:p>
                  </a:txBody>
                  <a:tcPr marL="4564" marR="4564" marT="4564" marB="0" anchor="b">
                    <a:lnL>
                      <a:noFill/>
                    </a:lnL>
                    <a:lnR>
                      <a:noFill/>
                    </a:lnR>
                    <a:lnT>
                      <a:noFill/>
                    </a:lnT>
                    <a:lnB>
                      <a:noFill/>
                    </a:lnB>
                  </a:tcPr>
                </a:tc>
                <a:tc>
                  <a:txBody>
                    <a:bodyPr/>
                    <a:lstStyle/>
                    <a:p>
                      <a:pPr algn="l" fontAlgn="b"/>
                      <a:endParaRPr lang="en-GB" sz="500" b="0" i="0" u="none" strike="noStrike" dirty="0">
                        <a:solidFill>
                          <a:srgbClr val="000000"/>
                        </a:solidFill>
                        <a:effectLst/>
                        <a:latin typeface="Calibri" panose="020F0502020204030204" pitchFamily="34" charset="0"/>
                      </a:endParaRPr>
                    </a:p>
                  </a:txBody>
                  <a:tcPr marL="4564" marR="4564" marT="4564" marB="0" anchor="b">
                    <a:lnL>
                      <a:noFill/>
                    </a:lnL>
                    <a:lnR>
                      <a:noFill/>
                    </a:lnR>
                    <a:lnT>
                      <a:noFill/>
                    </a:lnT>
                    <a:lnB>
                      <a:noFill/>
                    </a:lnB>
                  </a:tcPr>
                </a:tc>
                <a:tc>
                  <a:txBody>
                    <a:bodyPr/>
                    <a:lstStyle/>
                    <a:p>
                      <a:pPr algn="l" fontAlgn="b"/>
                      <a:endParaRPr lang="en-GB" sz="500" b="0" i="0" u="none" strike="noStrike" dirty="0">
                        <a:solidFill>
                          <a:srgbClr val="000000"/>
                        </a:solidFill>
                        <a:effectLst/>
                        <a:latin typeface="Calibri" panose="020F0502020204030204" pitchFamily="34" charset="0"/>
                      </a:endParaRPr>
                    </a:p>
                  </a:txBody>
                  <a:tcPr marL="4564" marR="4564" marT="4564" marB="0" anchor="b">
                    <a:lnL>
                      <a:noFill/>
                    </a:lnL>
                    <a:lnR>
                      <a:noFill/>
                    </a:lnR>
                    <a:lnT>
                      <a:noFill/>
                    </a:lnT>
                    <a:lnB>
                      <a:noFill/>
                    </a:lnB>
                  </a:tcPr>
                </a:tc>
                <a:extLst>
                  <a:ext uri="{0D108BD9-81ED-4DB2-BD59-A6C34878D82A}">
                    <a16:rowId xmlns:a16="http://schemas.microsoft.com/office/drawing/2014/main" val="1290783215"/>
                  </a:ext>
                </a:extLst>
              </a:tr>
              <a:tr h="130352">
                <a:tc>
                  <a:txBody>
                    <a:bodyPr/>
                    <a:lstStyle/>
                    <a:p>
                      <a:pPr algn="r" fontAlgn="b"/>
                      <a:r>
                        <a:rPr lang="en-GB" sz="500" b="0" i="0" u="none" strike="noStrike" dirty="0">
                          <a:solidFill>
                            <a:srgbClr val="000000"/>
                          </a:solidFill>
                          <a:effectLst/>
                          <a:latin typeface="Calibri" panose="020F0502020204030204" pitchFamily="34" charset="0"/>
                        </a:rPr>
                        <a:t>4.1</a:t>
                      </a:r>
                    </a:p>
                  </a:txBody>
                  <a:tcPr marL="4564" marR="4564" marT="4564" marB="0" anchor="b">
                    <a:lnL>
                      <a:noFill/>
                    </a:lnL>
                    <a:lnR>
                      <a:noFill/>
                    </a:lnR>
                    <a:lnT>
                      <a:noFill/>
                    </a:lnT>
                    <a:lnB>
                      <a:noFill/>
                    </a:lnB>
                  </a:tcPr>
                </a:tc>
                <a:tc>
                  <a:txBody>
                    <a:bodyPr/>
                    <a:lstStyle/>
                    <a:p>
                      <a:pPr algn="l" fontAlgn="b"/>
                      <a:r>
                        <a:rPr lang="en-GB" sz="800" b="0" i="0" u="none" strike="noStrike" dirty="0">
                          <a:solidFill>
                            <a:srgbClr val="000000"/>
                          </a:solidFill>
                          <a:effectLst/>
                          <a:latin typeface="Calibri" panose="020F0502020204030204" pitchFamily="34" charset="0"/>
                        </a:rPr>
                        <a:t>Supplier Technical Design and Planning Permission</a:t>
                      </a:r>
                    </a:p>
                  </a:txBody>
                  <a:tcPr marL="4564" marR="4564" marT="4564" marB="0" anchor="b">
                    <a:lnL>
                      <a:noFill/>
                    </a:lnL>
                    <a:lnR>
                      <a:noFill/>
                    </a:lnR>
                    <a:lnT>
                      <a:noFill/>
                    </a:lnT>
                    <a:lnB>
                      <a:noFill/>
                    </a:lnB>
                  </a:tcPr>
                </a:tc>
                <a:tc>
                  <a:txBody>
                    <a:bodyPr/>
                    <a:lstStyle/>
                    <a:p>
                      <a:pPr algn="ctr" fontAlgn="ctr"/>
                      <a:r>
                        <a:rPr lang="en-GB" sz="800" b="0" i="0" u="none" strike="noStrike" dirty="0">
                          <a:solidFill>
                            <a:srgbClr val="000000"/>
                          </a:solidFill>
                          <a:effectLst/>
                          <a:latin typeface="Calibri" panose="020F0502020204030204" pitchFamily="34" charset="0"/>
                        </a:rPr>
                        <a:t>16</a:t>
                      </a:r>
                    </a:p>
                  </a:txBody>
                  <a:tcPr marL="4564" marR="4564" marT="4564" marB="0" anchor="ctr">
                    <a:lnL>
                      <a:noFill/>
                    </a:lnL>
                    <a:lnR>
                      <a:noFill/>
                    </a:lnR>
                    <a:lnT>
                      <a:noFill/>
                    </a:lnT>
                    <a:lnB>
                      <a:noFill/>
                    </a:lnB>
                  </a:tcPr>
                </a:tc>
                <a:tc>
                  <a:txBody>
                    <a:bodyPr/>
                    <a:lstStyle/>
                    <a:p>
                      <a:pPr algn="l" fontAlgn="b"/>
                      <a:endParaRPr lang="en-GB" sz="500" b="0" i="0" u="none" strike="noStrike" dirty="0">
                        <a:solidFill>
                          <a:srgbClr val="000000"/>
                        </a:solidFill>
                        <a:effectLst/>
                        <a:latin typeface="Calibri" panose="020F0502020204030204" pitchFamily="34" charset="0"/>
                      </a:endParaRPr>
                    </a:p>
                  </a:txBody>
                  <a:tcPr marL="4564" marR="4564" marT="4564" marB="0" anchor="b">
                    <a:lnL>
                      <a:noFill/>
                    </a:lnL>
                    <a:lnR>
                      <a:noFill/>
                    </a:lnR>
                    <a:lnT>
                      <a:noFill/>
                    </a:lnT>
                    <a:lnB>
                      <a:noFill/>
                    </a:lnB>
                  </a:tcPr>
                </a:tc>
                <a:tc>
                  <a:txBody>
                    <a:bodyPr/>
                    <a:lstStyle/>
                    <a:p>
                      <a:pPr algn="l" fontAlgn="b"/>
                      <a:endParaRPr lang="en-GB" sz="500" b="0" i="0" u="none" strike="noStrike" dirty="0">
                        <a:solidFill>
                          <a:srgbClr val="000000"/>
                        </a:solidFill>
                        <a:effectLst/>
                        <a:latin typeface="Calibri" panose="020F0502020204030204" pitchFamily="34" charset="0"/>
                      </a:endParaRPr>
                    </a:p>
                  </a:txBody>
                  <a:tcPr marL="4564" marR="4564" marT="4564" marB="0" anchor="b">
                    <a:lnL>
                      <a:noFill/>
                    </a:lnL>
                    <a:lnR>
                      <a:noFill/>
                    </a:lnR>
                    <a:lnT>
                      <a:noFill/>
                    </a:lnT>
                    <a:lnB>
                      <a:noFill/>
                    </a:lnB>
                  </a:tcPr>
                </a:tc>
                <a:tc>
                  <a:txBody>
                    <a:bodyPr/>
                    <a:lstStyle/>
                    <a:p>
                      <a:pPr algn="l" fontAlgn="b"/>
                      <a:endParaRPr lang="en-GB" sz="500" b="0" i="0" u="none" strike="noStrike" dirty="0">
                        <a:solidFill>
                          <a:srgbClr val="000000"/>
                        </a:solidFill>
                        <a:effectLst/>
                        <a:latin typeface="Calibri" panose="020F0502020204030204" pitchFamily="34" charset="0"/>
                      </a:endParaRPr>
                    </a:p>
                  </a:txBody>
                  <a:tcPr marL="4564" marR="4564" marT="4564" marB="0" anchor="b">
                    <a:lnL>
                      <a:noFill/>
                    </a:lnL>
                    <a:lnR>
                      <a:noFill/>
                    </a:lnR>
                    <a:lnT>
                      <a:noFill/>
                    </a:lnT>
                    <a:lnB>
                      <a:noFill/>
                    </a:lnB>
                  </a:tcPr>
                </a:tc>
                <a:tc>
                  <a:txBody>
                    <a:bodyPr/>
                    <a:lstStyle/>
                    <a:p>
                      <a:pPr algn="l" fontAlgn="b"/>
                      <a:endParaRPr lang="en-GB" sz="500" b="0" i="0" u="none" strike="noStrike" dirty="0">
                        <a:solidFill>
                          <a:srgbClr val="000000"/>
                        </a:solidFill>
                        <a:effectLst/>
                        <a:latin typeface="Calibri" panose="020F0502020204030204" pitchFamily="34" charset="0"/>
                      </a:endParaRPr>
                    </a:p>
                  </a:txBody>
                  <a:tcPr marL="4564" marR="4564" marT="4564" marB="0" anchor="b">
                    <a:lnL>
                      <a:noFill/>
                    </a:lnL>
                    <a:lnR>
                      <a:noFill/>
                    </a:lnR>
                    <a:lnT>
                      <a:noFill/>
                    </a:lnT>
                    <a:lnB>
                      <a:noFill/>
                    </a:lnB>
                  </a:tcPr>
                </a:tc>
                <a:tc>
                  <a:txBody>
                    <a:bodyPr/>
                    <a:lstStyle/>
                    <a:p>
                      <a:pPr algn="l" fontAlgn="b"/>
                      <a:endParaRPr lang="en-GB" sz="500" b="0" i="0" u="none" strike="noStrike" dirty="0">
                        <a:solidFill>
                          <a:srgbClr val="000000"/>
                        </a:solidFill>
                        <a:effectLst/>
                        <a:latin typeface="Calibri" panose="020F0502020204030204" pitchFamily="34" charset="0"/>
                      </a:endParaRPr>
                    </a:p>
                  </a:txBody>
                  <a:tcPr marL="4564" marR="4564" marT="4564" marB="0" anchor="b">
                    <a:lnL>
                      <a:noFill/>
                    </a:lnL>
                    <a:lnR>
                      <a:noFill/>
                    </a:lnR>
                    <a:lnT>
                      <a:noFill/>
                    </a:lnT>
                    <a:lnB>
                      <a:noFill/>
                    </a:lnB>
                  </a:tcPr>
                </a:tc>
                <a:tc>
                  <a:txBody>
                    <a:bodyPr/>
                    <a:lstStyle/>
                    <a:p>
                      <a:pPr algn="l" fontAlgn="b"/>
                      <a:endParaRPr lang="en-GB" sz="500" b="0" i="0" u="none" strike="noStrike" dirty="0">
                        <a:solidFill>
                          <a:srgbClr val="000000"/>
                        </a:solidFill>
                        <a:effectLst/>
                        <a:latin typeface="Calibri" panose="020F0502020204030204" pitchFamily="34" charset="0"/>
                      </a:endParaRPr>
                    </a:p>
                  </a:txBody>
                  <a:tcPr marL="4564" marR="4564" marT="4564" marB="0" anchor="b">
                    <a:lnL>
                      <a:noFill/>
                    </a:lnL>
                    <a:lnR>
                      <a:noFill/>
                    </a:lnR>
                    <a:lnT>
                      <a:noFill/>
                    </a:lnT>
                    <a:lnB>
                      <a:noFill/>
                    </a:lnB>
                  </a:tcPr>
                </a:tc>
                <a:tc>
                  <a:txBody>
                    <a:bodyPr/>
                    <a:lstStyle/>
                    <a:p>
                      <a:pPr algn="l" fontAlgn="b"/>
                      <a:endParaRPr lang="en-GB" sz="500" b="0" i="0" u="none" strike="noStrike" dirty="0">
                        <a:solidFill>
                          <a:srgbClr val="000000"/>
                        </a:solidFill>
                        <a:effectLst/>
                        <a:latin typeface="Calibri" panose="020F0502020204030204" pitchFamily="34" charset="0"/>
                      </a:endParaRPr>
                    </a:p>
                  </a:txBody>
                  <a:tcPr marL="4564" marR="4564" marT="4564" marB="0" anchor="b">
                    <a:lnL>
                      <a:noFill/>
                    </a:lnL>
                    <a:lnR>
                      <a:noFill/>
                    </a:lnR>
                    <a:lnT>
                      <a:noFill/>
                    </a:lnT>
                    <a:lnB>
                      <a:noFill/>
                    </a:lnB>
                  </a:tcPr>
                </a:tc>
                <a:tc>
                  <a:txBody>
                    <a:bodyPr/>
                    <a:lstStyle/>
                    <a:p>
                      <a:pPr algn="l" fontAlgn="b"/>
                      <a:endParaRPr lang="en-GB" sz="500" b="0" i="0" u="none" strike="noStrike" dirty="0">
                        <a:solidFill>
                          <a:srgbClr val="000000"/>
                        </a:solidFill>
                        <a:effectLst/>
                        <a:latin typeface="Calibri" panose="020F0502020204030204" pitchFamily="34" charset="0"/>
                      </a:endParaRPr>
                    </a:p>
                  </a:txBody>
                  <a:tcPr marL="4564" marR="4564" marT="4564" marB="0" anchor="b">
                    <a:lnL>
                      <a:noFill/>
                    </a:lnL>
                    <a:lnR>
                      <a:noFill/>
                    </a:lnR>
                    <a:lnT>
                      <a:noFill/>
                    </a:lnT>
                    <a:lnB>
                      <a:noFill/>
                    </a:lnB>
                  </a:tcPr>
                </a:tc>
                <a:tc>
                  <a:txBody>
                    <a:bodyPr/>
                    <a:lstStyle/>
                    <a:p>
                      <a:pPr algn="l" fontAlgn="b"/>
                      <a:endParaRPr lang="en-GB" sz="500" b="0" i="0" u="none" strike="noStrike" dirty="0">
                        <a:solidFill>
                          <a:srgbClr val="000000"/>
                        </a:solidFill>
                        <a:effectLst/>
                        <a:latin typeface="Calibri" panose="020F0502020204030204" pitchFamily="34" charset="0"/>
                      </a:endParaRPr>
                    </a:p>
                  </a:txBody>
                  <a:tcPr marL="4564" marR="4564" marT="4564" marB="0" anchor="b">
                    <a:lnL>
                      <a:noFill/>
                    </a:lnL>
                    <a:lnR>
                      <a:noFill/>
                    </a:lnR>
                    <a:lnT>
                      <a:noFill/>
                    </a:lnT>
                    <a:lnB>
                      <a:noFill/>
                    </a:lnB>
                  </a:tcPr>
                </a:tc>
                <a:tc>
                  <a:txBody>
                    <a:bodyPr/>
                    <a:lstStyle/>
                    <a:p>
                      <a:pPr algn="l" fontAlgn="b"/>
                      <a:endParaRPr lang="en-GB" sz="500" b="0" i="0" u="none" strike="noStrike" dirty="0">
                        <a:solidFill>
                          <a:srgbClr val="000000"/>
                        </a:solidFill>
                        <a:effectLst/>
                        <a:latin typeface="Calibri" panose="020F0502020204030204" pitchFamily="34" charset="0"/>
                      </a:endParaRPr>
                    </a:p>
                  </a:txBody>
                  <a:tcPr marL="4564" marR="4564" marT="4564" marB="0" anchor="b">
                    <a:lnL>
                      <a:noFill/>
                    </a:lnL>
                    <a:lnR>
                      <a:noFill/>
                    </a:lnR>
                    <a:lnT>
                      <a:noFill/>
                    </a:lnT>
                    <a:lnB>
                      <a:noFill/>
                    </a:lnB>
                  </a:tcPr>
                </a:tc>
                <a:tc>
                  <a:txBody>
                    <a:bodyPr/>
                    <a:lstStyle/>
                    <a:p>
                      <a:pPr algn="r" fontAlgn="b"/>
                      <a:r>
                        <a:rPr lang="en-GB" sz="800" b="1" i="0" u="none" strike="noStrike" dirty="0">
                          <a:solidFill>
                            <a:srgbClr val="FFFF00"/>
                          </a:solidFill>
                          <a:effectLst/>
                          <a:latin typeface="Calibri" panose="020F0502020204030204" pitchFamily="34" charset="0"/>
                        </a:rPr>
                        <a:t> </a:t>
                      </a:r>
                    </a:p>
                  </a:txBody>
                  <a:tcPr marL="4564" marR="4564" marT="4564" marB="0" anchor="b">
                    <a:lnL>
                      <a:noFill/>
                    </a:lnL>
                    <a:lnR>
                      <a:noFill/>
                    </a:lnR>
                    <a:lnT>
                      <a:noFill/>
                    </a:lnT>
                    <a:lnB>
                      <a:noFill/>
                    </a:lnB>
                    <a:solidFill>
                      <a:srgbClr val="757171"/>
                    </a:solidFill>
                  </a:tcPr>
                </a:tc>
                <a:tc>
                  <a:txBody>
                    <a:bodyPr/>
                    <a:lstStyle/>
                    <a:p>
                      <a:pPr algn="r" fontAlgn="b"/>
                      <a:r>
                        <a:rPr lang="en-GB" sz="800" b="1" i="0" u="none" strike="noStrike" dirty="0">
                          <a:solidFill>
                            <a:srgbClr val="FFFF00"/>
                          </a:solidFill>
                          <a:effectLst/>
                          <a:latin typeface="Calibri" panose="020F0502020204030204" pitchFamily="34" charset="0"/>
                        </a:rPr>
                        <a:t> </a:t>
                      </a:r>
                    </a:p>
                  </a:txBody>
                  <a:tcPr marL="4564" marR="4564" marT="4564" marB="0" anchor="b">
                    <a:lnL>
                      <a:noFill/>
                    </a:lnL>
                    <a:lnR>
                      <a:noFill/>
                    </a:lnR>
                    <a:lnT>
                      <a:noFill/>
                    </a:lnT>
                    <a:lnB>
                      <a:noFill/>
                    </a:lnB>
                    <a:solidFill>
                      <a:srgbClr val="757171"/>
                    </a:solidFill>
                  </a:tcPr>
                </a:tc>
                <a:tc>
                  <a:txBody>
                    <a:bodyPr/>
                    <a:lstStyle/>
                    <a:p>
                      <a:pPr algn="r" fontAlgn="b"/>
                      <a:r>
                        <a:rPr lang="en-GB" sz="800" b="1" i="0" u="none" strike="noStrike" dirty="0">
                          <a:solidFill>
                            <a:srgbClr val="FFFF00"/>
                          </a:solidFill>
                          <a:effectLst/>
                          <a:latin typeface="Calibri" panose="020F0502020204030204" pitchFamily="34" charset="0"/>
                        </a:rPr>
                        <a:t> </a:t>
                      </a:r>
                    </a:p>
                  </a:txBody>
                  <a:tcPr marL="4564" marR="4564" marT="4564" marB="0" anchor="b">
                    <a:lnL>
                      <a:noFill/>
                    </a:lnL>
                    <a:lnR>
                      <a:noFill/>
                    </a:lnR>
                    <a:lnT>
                      <a:noFill/>
                    </a:lnT>
                    <a:lnB>
                      <a:noFill/>
                    </a:lnB>
                    <a:solidFill>
                      <a:srgbClr val="757171"/>
                    </a:solidFill>
                  </a:tcPr>
                </a:tc>
                <a:tc>
                  <a:txBody>
                    <a:bodyPr/>
                    <a:lstStyle/>
                    <a:p>
                      <a:pPr algn="r" fontAlgn="b"/>
                      <a:r>
                        <a:rPr lang="en-GB" sz="800" b="1" i="0" u="none" strike="noStrike" dirty="0">
                          <a:solidFill>
                            <a:srgbClr val="FFFF00"/>
                          </a:solidFill>
                          <a:effectLst/>
                          <a:latin typeface="Calibri" panose="020F0502020204030204" pitchFamily="34" charset="0"/>
                        </a:rPr>
                        <a:t>D</a:t>
                      </a:r>
                    </a:p>
                  </a:txBody>
                  <a:tcPr marL="4564" marR="4564" marT="4564" marB="0" anchor="b">
                    <a:lnL>
                      <a:noFill/>
                    </a:lnL>
                    <a:lnR>
                      <a:noFill/>
                    </a:lnR>
                    <a:lnT>
                      <a:noFill/>
                    </a:lnT>
                    <a:lnB>
                      <a:noFill/>
                    </a:lnB>
                    <a:solidFill>
                      <a:srgbClr val="757171"/>
                    </a:solidFill>
                  </a:tcPr>
                </a:tc>
                <a:tc>
                  <a:txBody>
                    <a:bodyPr/>
                    <a:lstStyle/>
                    <a:p>
                      <a:pPr algn="l" fontAlgn="b"/>
                      <a:endParaRPr lang="en-GB" sz="500" b="0" i="0" u="none" strike="noStrike" dirty="0">
                        <a:solidFill>
                          <a:srgbClr val="000000"/>
                        </a:solidFill>
                        <a:effectLst/>
                        <a:latin typeface="Calibri" panose="020F0502020204030204" pitchFamily="34" charset="0"/>
                      </a:endParaRPr>
                    </a:p>
                  </a:txBody>
                  <a:tcPr marL="4564" marR="4564" marT="4564" marB="0" anchor="b">
                    <a:lnL>
                      <a:noFill/>
                    </a:lnL>
                    <a:lnR>
                      <a:noFill/>
                    </a:lnR>
                    <a:lnT>
                      <a:noFill/>
                    </a:lnT>
                    <a:lnB>
                      <a:noFill/>
                    </a:lnB>
                  </a:tcPr>
                </a:tc>
                <a:tc>
                  <a:txBody>
                    <a:bodyPr/>
                    <a:lstStyle/>
                    <a:p>
                      <a:pPr algn="l" fontAlgn="b"/>
                      <a:endParaRPr lang="en-GB" sz="500" b="0" i="0" u="none" strike="noStrike" dirty="0">
                        <a:solidFill>
                          <a:srgbClr val="000000"/>
                        </a:solidFill>
                        <a:effectLst/>
                        <a:latin typeface="Calibri" panose="020F0502020204030204" pitchFamily="34" charset="0"/>
                      </a:endParaRPr>
                    </a:p>
                  </a:txBody>
                  <a:tcPr marL="4564" marR="4564" marT="4564" marB="0" anchor="b">
                    <a:lnL>
                      <a:noFill/>
                    </a:lnL>
                    <a:lnR>
                      <a:noFill/>
                    </a:lnR>
                    <a:lnT>
                      <a:noFill/>
                    </a:lnT>
                    <a:lnB>
                      <a:noFill/>
                    </a:lnB>
                  </a:tcPr>
                </a:tc>
                <a:tc>
                  <a:txBody>
                    <a:bodyPr/>
                    <a:lstStyle/>
                    <a:p>
                      <a:pPr algn="l" fontAlgn="b"/>
                      <a:endParaRPr lang="en-GB" sz="500" b="0" i="0" u="none" strike="noStrike" dirty="0">
                        <a:solidFill>
                          <a:srgbClr val="000000"/>
                        </a:solidFill>
                        <a:effectLst/>
                        <a:latin typeface="Calibri" panose="020F0502020204030204" pitchFamily="34" charset="0"/>
                      </a:endParaRPr>
                    </a:p>
                  </a:txBody>
                  <a:tcPr marL="4564" marR="4564" marT="4564" marB="0" anchor="b">
                    <a:lnL>
                      <a:noFill/>
                    </a:lnL>
                    <a:lnR>
                      <a:noFill/>
                    </a:lnR>
                    <a:lnT>
                      <a:noFill/>
                    </a:lnT>
                    <a:lnB>
                      <a:noFill/>
                    </a:lnB>
                  </a:tcPr>
                </a:tc>
                <a:tc>
                  <a:txBody>
                    <a:bodyPr/>
                    <a:lstStyle/>
                    <a:p>
                      <a:pPr algn="l" fontAlgn="b"/>
                      <a:endParaRPr lang="en-GB" sz="500" b="0" i="0" u="none" strike="noStrike" dirty="0">
                        <a:solidFill>
                          <a:srgbClr val="000000"/>
                        </a:solidFill>
                        <a:effectLst/>
                        <a:latin typeface="Calibri" panose="020F0502020204030204" pitchFamily="34" charset="0"/>
                      </a:endParaRPr>
                    </a:p>
                  </a:txBody>
                  <a:tcPr marL="4564" marR="4564" marT="4564" marB="0" anchor="b">
                    <a:lnL>
                      <a:noFill/>
                    </a:lnL>
                    <a:lnR>
                      <a:noFill/>
                    </a:lnR>
                    <a:lnT>
                      <a:noFill/>
                    </a:lnT>
                    <a:lnB>
                      <a:noFill/>
                    </a:lnB>
                  </a:tcPr>
                </a:tc>
                <a:tc>
                  <a:txBody>
                    <a:bodyPr/>
                    <a:lstStyle/>
                    <a:p>
                      <a:pPr algn="l" fontAlgn="b"/>
                      <a:endParaRPr lang="en-GB" sz="500" b="0" i="0" u="none" strike="noStrike" dirty="0">
                        <a:solidFill>
                          <a:srgbClr val="000000"/>
                        </a:solidFill>
                        <a:effectLst/>
                        <a:latin typeface="Calibri" panose="020F0502020204030204" pitchFamily="34" charset="0"/>
                      </a:endParaRPr>
                    </a:p>
                  </a:txBody>
                  <a:tcPr marL="4564" marR="4564" marT="4564" marB="0" anchor="b">
                    <a:lnL>
                      <a:noFill/>
                    </a:lnL>
                    <a:lnR>
                      <a:noFill/>
                    </a:lnR>
                    <a:lnT>
                      <a:noFill/>
                    </a:lnT>
                    <a:lnB>
                      <a:noFill/>
                    </a:lnB>
                  </a:tcPr>
                </a:tc>
                <a:tc>
                  <a:txBody>
                    <a:bodyPr/>
                    <a:lstStyle/>
                    <a:p>
                      <a:pPr algn="l" fontAlgn="b"/>
                      <a:endParaRPr lang="en-GB" sz="500" b="0" i="0" u="none" strike="noStrike" dirty="0">
                        <a:solidFill>
                          <a:srgbClr val="000000"/>
                        </a:solidFill>
                        <a:effectLst/>
                        <a:latin typeface="Calibri" panose="020F0502020204030204" pitchFamily="34" charset="0"/>
                      </a:endParaRPr>
                    </a:p>
                  </a:txBody>
                  <a:tcPr marL="4564" marR="4564" marT="4564" marB="0" anchor="b">
                    <a:lnL>
                      <a:noFill/>
                    </a:lnL>
                    <a:lnR>
                      <a:noFill/>
                    </a:lnR>
                    <a:lnT>
                      <a:noFill/>
                    </a:lnT>
                    <a:lnB>
                      <a:noFill/>
                    </a:lnB>
                  </a:tcPr>
                </a:tc>
                <a:tc>
                  <a:txBody>
                    <a:bodyPr/>
                    <a:lstStyle/>
                    <a:p>
                      <a:pPr algn="l" fontAlgn="b"/>
                      <a:endParaRPr lang="en-GB" sz="500" b="0" i="0" u="none" strike="noStrike" dirty="0">
                        <a:solidFill>
                          <a:srgbClr val="000000"/>
                        </a:solidFill>
                        <a:effectLst/>
                        <a:latin typeface="Calibri" panose="020F0502020204030204" pitchFamily="34" charset="0"/>
                      </a:endParaRPr>
                    </a:p>
                  </a:txBody>
                  <a:tcPr marL="4564" marR="4564" marT="4564" marB="0" anchor="b">
                    <a:lnL>
                      <a:noFill/>
                    </a:lnL>
                    <a:lnR>
                      <a:noFill/>
                    </a:lnR>
                    <a:lnT>
                      <a:noFill/>
                    </a:lnT>
                    <a:lnB>
                      <a:noFill/>
                    </a:lnB>
                  </a:tcPr>
                </a:tc>
                <a:tc>
                  <a:txBody>
                    <a:bodyPr/>
                    <a:lstStyle/>
                    <a:p>
                      <a:pPr algn="l" fontAlgn="b"/>
                      <a:endParaRPr lang="en-GB" sz="500" b="0" i="0" u="none" strike="noStrike" dirty="0">
                        <a:solidFill>
                          <a:srgbClr val="000000"/>
                        </a:solidFill>
                        <a:effectLst/>
                        <a:latin typeface="Calibri" panose="020F0502020204030204" pitchFamily="34" charset="0"/>
                      </a:endParaRPr>
                    </a:p>
                  </a:txBody>
                  <a:tcPr marL="4564" marR="4564" marT="4564"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en-GB" sz="500" b="0" i="0" u="none" strike="noStrike" dirty="0">
                          <a:solidFill>
                            <a:srgbClr val="000000"/>
                          </a:solidFill>
                          <a:effectLst/>
                          <a:latin typeface="Calibri" panose="020F0502020204030204" pitchFamily="34" charset="0"/>
                        </a:rPr>
                        <a:t> </a:t>
                      </a:r>
                    </a:p>
                  </a:txBody>
                  <a:tcPr marL="4564" marR="4564" marT="4564"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en-GB" sz="500" b="0" i="0" u="none" strike="noStrike" dirty="0">
                        <a:solidFill>
                          <a:srgbClr val="000000"/>
                        </a:solidFill>
                        <a:effectLst/>
                        <a:latin typeface="Calibri" panose="020F0502020204030204" pitchFamily="34" charset="0"/>
                      </a:endParaRPr>
                    </a:p>
                  </a:txBody>
                  <a:tcPr marL="4564" marR="4564" marT="4564" marB="0" anchor="b">
                    <a:lnL>
                      <a:noFill/>
                    </a:lnL>
                    <a:lnR>
                      <a:noFill/>
                    </a:lnR>
                    <a:lnT>
                      <a:noFill/>
                    </a:lnT>
                    <a:lnB>
                      <a:noFill/>
                    </a:lnB>
                  </a:tcPr>
                </a:tc>
                <a:tc>
                  <a:txBody>
                    <a:bodyPr/>
                    <a:lstStyle/>
                    <a:p>
                      <a:pPr algn="l" fontAlgn="b"/>
                      <a:endParaRPr lang="en-GB" sz="500" b="0" i="0" u="none" strike="noStrike" dirty="0">
                        <a:solidFill>
                          <a:srgbClr val="000000"/>
                        </a:solidFill>
                        <a:effectLst/>
                        <a:latin typeface="Calibri" panose="020F0502020204030204" pitchFamily="34" charset="0"/>
                      </a:endParaRPr>
                    </a:p>
                  </a:txBody>
                  <a:tcPr marL="4564" marR="4564" marT="4564" marB="0" anchor="b">
                    <a:lnL>
                      <a:noFill/>
                    </a:lnL>
                    <a:lnR>
                      <a:noFill/>
                    </a:lnR>
                    <a:lnT>
                      <a:noFill/>
                    </a:lnT>
                    <a:lnB>
                      <a:noFill/>
                    </a:lnB>
                  </a:tcPr>
                </a:tc>
                <a:tc>
                  <a:txBody>
                    <a:bodyPr/>
                    <a:lstStyle/>
                    <a:p>
                      <a:pPr algn="l" fontAlgn="b"/>
                      <a:endParaRPr lang="en-GB" sz="500" b="0" i="0" u="none" strike="noStrike" dirty="0">
                        <a:solidFill>
                          <a:srgbClr val="000000"/>
                        </a:solidFill>
                        <a:effectLst/>
                        <a:latin typeface="Calibri" panose="020F0502020204030204" pitchFamily="34" charset="0"/>
                      </a:endParaRPr>
                    </a:p>
                  </a:txBody>
                  <a:tcPr marL="4564" marR="4564" marT="4564" marB="0" anchor="b">
                    <a:lnL>
                      <a:noFill/>
                    </a:lnL>
                    <a:lnR>
                      <a:noFill/>
                    </a:lnR>
                    <a:lnT>
                      <a:noFill/>
                    </a:lnT>
                    <a:lnB>
                      <a:noFill/>
                    </a:lnB>
                  </a:tcPr>
                </a:tc>
                <a:tc>
                  <a:txBody>
                    <a:bodyPr/>
                    <a:lstStyle/>
                    <a:p>
                      <a:pPr algn="l" fontAlgn="b"/>
                      <a:endParaRPr lang="en-GB" sz="500" b="0" i="0" u="none" strike="noStrike" dirty="0">
                        <a:solidFill>
                          <a:srgbClr val="000000"/>
                        </a:solidFill>
                        <a:effectLst/>
                        <a:latin typeface="Calibri" panose="020F0502020204030204" pitchFamily="34" charset="0"/>
                      </a:endParaRPr>
                    </a:p>
                  </a:txBody>
                  <a:tcPr marL="4564" marR="4564" marT="4564" marB="0" anchor="b">
                    <a:lnL>
                      <a:noFill/>
                    </a:lnL>
                    <a:lnR>
                      <a:noFill/>
                    </a:lnR>
                    <a:lnT>
                      <a:noFill/>
                    </a:lnT>
                    <a:lnB>
                      <a:noFill/>
                    </a:lnB>
                  </a:tcPr>
                </a:tc>
                <a:extLst>
                  <a:ext uri="{0D108BD9-81ED-4DB2-BD59-A6C34878D82A}">
                    <a16:rowId xmlns:a16="http://schemas.microsoft.com/office/drawing/2014/main" val="1702057566"/>
                  </a:ext>
                </a:extLst>
              </a:tr>
              <a:tr h="130352">
                <a:tc>
                  <a:txBody>
                    <a:bodyPr/>
                    <a:lstStyle/>
                    <a:p>
                      <a:pPr algn="l" fontAlgn="b"/>
                      <a:endParaRPr lang="en-GB" sz="500" b="0" i="0" u="none" strike="noStrike" dirty="0">
                        <a:solidFill>
                          <a:srgbClr val="000000"/>
                        </a:solidFill>
                        <a:effectLst/>
                        <a:latin typeface="Calibri" panose="020F0502020204030204" pitchFamily="34" charset="0"/>
                      </a:endParaRPr>
                    </a:p>
                  </a:txBody>
                  <a:tcPr marL="4564" marR="4564" marT="4564" marB="0" anchor="b">
                    <a:lnL>
                      <a:noFill/>
                    </a:lnL>
                    <a:lnR>
                      <a:noFill/>
                    </a:lnR>
                    <a:lnT>
                      <a:noFill/>
                    </a:lnT>
                    <a:lnB>
                      <a:noFill/>
                    </a:lnB>
                  </a:tcPr>
                </a:tc>
                <a:tc>
                  <a:txBody>
                    <a:bodyPr/>
                    <a:lstStyle/>
                    <a:p>
                      <a:pPr algn="l" fontAlgn="b"/>
                      <a:endParaRPr lang="en-GB" sz="800" b="0" i="0" u="none" strike="noStrike" dirty="0">
                        <a:solidFill>
                          <a:srgbClr val="000000"/>
                        </a:solidFill>
                        <a:effectLst/>
                        <a:latin typeface="Calibri" panose="020F0502020204030204" pitchFamily="34" charset="0"/>
                      </a:endParaRPr>
                    </a:p>
                  </a:txBody>
                  <a:tcPr marL="4564" marR="4564" marT="4564" marB="0" anchor="b">
                    <a:lnL>
                      <a:noFill/>
                    </a:lnL>
                    <a:lnR>
                      <a:noFill/>
                    </a:lnR>
                    <a:lnT>
                      <a:noFill/>
                    </a:lnT>
                    <a:lnB>
                      <a:noFill/>
                    </a:lnB>
                  </a:tcPr>
                </a:tc>
                <a:tc>
                  <a:txBody>
                    <a:bodyPr/>
                    <a:lstStyle/>
                    <a:p>
                      <a:pPr algn="ctr" fontAlgn="ctr"/>
                      <a:endParaRPr lang="en-GB" sz="800" b="0" i="0" u="none" strike="noStrike" dirty="0">
                        <a:solidFill>
                          <a:srgbClr val="000000"/>
                        </a:solidFill>
                        <a:effectLst/>
                        <a:latin typeface="Calibri" panose="020F0502020204030204" pitchFamily="34" charset="0"/>
                      </a:endParaRPr>
                    </a:p>
                  </a:txBody>
                  <a:tcPr marL="4564" marR="4564" marT="4564" marB="0" anchor="ctr">
                    <a:lnL>
                      <a:noFill/>
                    </a:lnL>
                    <a:lnR>
                      <a:noFill/>
                    </a:lnR>
                    <a:lnT>
                      <a:noFill/>
                    </a:lnT>
                    <a:lnB>
                      <a:noFill/>
                    </a:lnB>
                  </a:tcPr>
                </a:tc>
                <a:tc>
                  <a:txBody>
                    <a:bodyPr/>
                    <a:lstStyle/>
                    <a:p>
                      <a:pPr algn="l" fontAlgn="b"/>
                      <a:endParaRPr lang="en-GB" sz="500" b="0" i="0" u="none" strike="noStrike" dirty="0">
                        <a:solidFill>
                          <a:srgbClr val="000000"/>
                        </a:solidFill>
                        <a:effectLst/>
                        <a:latin typeface="Calibri" panose="020F0502020204030204" pitchFamily="34" charset="0"/>
                      </a:endParaRPr>
                    </a:p>
                  </a:txBody>
                  <a:tcPr marL="4564" marR="4564" marT="4564" marB="0" anchor="b">
                    <a:lnL>
                      <a:noFill/>
                    </a:lnL>
                    <a:lnR>
                      <a:noFill/>
                    </a:lnR>
                    <a:lnT>
                      <a:noFill/>
                    </a:lnT>
                    <a:lnB>
                      <a:noFill/>
                    </a:lnB>
                  </a:tcPr>
                </a:tc>
                <a:tc>
                  <a:txBody>
                    <a:bodyPr/>
                    <a:lstStyle/>
                    <a:p>
                      <a:pPr algn="l" fontAlgn="b"/>
                      <a:endParaRPr lang="en-GB" sz="500" b="0" i="0" u="none" strike="noStrike" dirty="0">
                        <a:solidFill>
                          <a:srgbClr val="000000"/>
                        </a:solidFill>
                        <a:effectLst/>
                        <a:latin typeface="Calibri" panose="020F0502020204030204" pitchFamily="34" charset="0"/>
                      </a:endParaRPr>
                    </a:p>
                  </a:txBody>
                  <a:tcPr marL="4564" marR="4564" marT="4564" marB="0" anchor="b">
                    <a:lnL>
                      <a:noFill/>
                    </a:lnL>
                    <a:lnR>
                      <a:noFill/>
                    </a:lnR>
                    <a:lnT>
                      <a:noFill/>
                    </a:lnT>
                    <a:lnB>
                      <a:noFill/>
                    </a:lnB>
                  </a:tcPr>
                </a:tc>
                <a:tc>
                  <a:txBody>
                    <a:bodyPr/>
                    <a:lstStyle/>
                    <a:p>
                      <a:pPr algn="l" fontAlgn="b"/>
                      <a:endParaRPr lang="en-GB" sz="500" b="0" i="0" u="none" strike="noStrike" dirty="0">
                        <a:solidFill>
                          <a:srgbClr val="000000"/>
                        </a:solidFill>
                        <a:effectLst/>
                        <a:latin typeface="Calibri" panose="020F0502020204030204" pitchFamily="34" charset="0"/>
                      </a:endParaRPr>
                    </a:p>
                  </a:txBody>
                  <a:tcPr marL="4564" marR="4564" marT="4564" marB="0" anchor="b">
                    <a:lnL>
                      <a:noFill/>
                    </a:lnL>
                    <a:lnR>
                      <a:noFill/>
                    </a:lnR>
                    <a:lnT>
                      <a:noFill/>
                    </a:lnT>
                    <a:lnB>
                      <a:noFill/>
                    </a:lnB>
                  </a:tcPr>
                </a:tc>
                <a:tc>
                  <a:txBody>
                    <a:bodyPr/>
                    <a:lstStyle/>
                    <a:p>
                      <a:pPr algn="l" fontAlgn="b"/>
                      <a:endParaRPr lang="en-GB" sz="500" b="0" i="0" u="none" strike="noStrike" dirty="0">
                        <a:solidFill>
                          <a:srgbClr val="000000"/>
                        </a:solidFill>
                        <a:effectLst/>
                        <a:latin typeface="Calibri" panose="020F0502020204030204" pitchFamily="34" charset="0"/>
                      </a:endParaRPr>
                    </a:p>
                  </a:txBody>
                  <a:tcPr marL="4564" marR="4564" marT="4564" marB="0" anchor="b">
                    <a:lnL>
                      <a:noFill/>
                    </a:lnL>
                    <a:lnR>
                      <a:noFill/>
                    </a:lnR>
                    <a:lnT>
                      <a:noFill/>
                    </a:lnT>
                    <a:lnB>
                      <a:noFill/>
                    </a:lnB>
                  </a:tcPr>
                </a:tc>
                <a:tc>
                  <a:txBody>
                    <a:bodyPr/>
                    <a:lstStyle/>
                    <a:p>
                      <a:pPr algn="l" fontAlgn="b"/>
                      <a:endParaRPr lang="en-GB" sz="500" b="0" i="0" u="none" strike="noStrike" dirty="0">
                        <a:solidFill>
                          <a:srgbClr val="000000"/>
                        </a:solidFill>
                        <a:effectLst/>
                        <a:latin typeface="Calibri" panose="020F0502020204030204" pitchFamily="34" charset="0"/>
                      </a:endParaRPr>
                    </a:p>
                  </a:txBody>
                  <a:tcPr marL="4564" marR="4564" marT="4564" marB="0" anchor="b">
                    <a:lnL>
                      <a:noFill/>
                    </a:lnL>
                    <a:lnR>
                      <a:noFill/>
                    </a:lnR>
                    <a:lnT>
                      <a:noFill/>
                    </a:lnT>
                    <a:lnB>
                      <a:noFill/>
                    </a:lnB>
                  </a:tcPr>
                </a:tc>
                <a:tc>
                  <a:txBody>
                    <a:bodyPr/>
                    <a:lstStyle/>
                    <a:p>
                      <a:pPr algn="l" fontAlgn="b"/>
                      <a:endParaRPr lang="en-GB" sz="500" b="0" i="0" u="none" strike="noStrike" dirty="0">
                        <a:solidFill>
                          <a:srgbClr val="000000"/>
                        </a:solidFill>
                        <a:effectLst/>
                        <a:latin typeface="Calibri" panose="020F0502020204030204" pitchFamily="34" charset="0"/>
                      </a:endParaRPr>
                    </a:p>
                  </a:txBody>
                  <a:tcPr marL="4564" marR="4564" marT="4564" marB="0" anchor="b">
                    <a:lnL>
                      <a:noFill/>
                    </a:lnL>
                    <a:lnR>
                      <a:noFill/>
                    </a:lnR>
                    <a:lnT>
                      <a:noFill/>
                    </a:lnT>
                    <a:lnB>
                      <a:noFill/>
                    </a:lnB>
                  </a:tcPr>
                </a:tc>
                <a:tc>
                  <a:txBody>
                    <a:bodyPr/>
                    <a:lstStyle/>
                    <a:p>
                      <a:pPr algn="l" fontAlgn="b"/>
                      <a:endParaRPr lang="en-GB" sz="500" b="0" i="0" u="none" strike="noStrike" dirty="0">
                        <a:solidFill>
                          <a:srgbClr val="000000"/>
                        </a:solidFill>
                        <a:effectLst/>
                        <a:latin typeface="Calibri" panose="020F0502020204030204" pitchFamily="34" charset="0"/>
                      </a:endParaRPr>
                    </a:p>
                  </a:txBody>
                  <a:tcPr marL="4564" marR="4564" marT="4564" marB="0" anchor="b">
                    <a:lnL>
                      <a:noFill/>
                    </a:lnL>
                    <a:lnR>
                      <a:noFill/>
                    </a:lnR>
                    <a:lnT>
                      <a:noFill/>
                    </a:lnT>
                    <a:lnB>
                      <a:noFill/>
                    </a:lnB>
                  </a:tcPr>
                </a:tc>
                <a:tc>
                  <a:txBody>
                    <a:bodyPr/>
                    <a:lstStyle/>
                    <a:p>
                      <a:pPr algn="l" fontAlgn="b"/>
                      <a:endParaRPr lang="en-GB" sz="500" b="0" i="0" u="none" strike="noStrike" dirty="0">
                        <a:solidFill>
                          <a:srgbClr val="000000"/>
                        </a:solidFill>
                        <a:effectLst/>
                        <a:latin typeface="Calibri" panose="020F0502020204030204" pitchFamily="34" charset="0"/>
                      </a:endParaRPr>
                    </a:p>
                  </a:txBody>
                  <a:tcPr marL="4564" marR="4564" marT="4564" marB="0" anchor="b">
                    <a:lnL>
                      <a:noFill/>
                    </a:lnL>
                    <a:lnR>
                      <a:noFill/>
                    </a:lnR>
                    <a:lnT>
                      <a:noFill/>
                    </a:lnT>
                    <a:lnB>
                      <a:noFill/>
                    </a:lnB>
                  </a:tcPr>
                </a:tc>
                <a:tc>
                  <a:txBody>
                    <a:bodyPr/>
                    <a:lstStyle/>
                    <a:p>
                      <a:pPr algn="l" fontAlgn="b"/>
                      <a:endParaRPr lang="en-GB" sz="500" b="0" i="0" u="none" strike="noStrike" dirty="0">
                        <a:solidFill>
                          <a:srgbClr val="000000"/>
                        </a:solidFill>
                        <a:effectLst/>
                        <a:latin typeface="Calibri" panose="020F0502020204030204" pitchFamily="34" charset="0"/>
                      </a:endParaRPr>
                    </a:p>
                  </a:txBody>
                  <a:tcPr marL="4564" marR="4564" marT="4564" marB="0" anchor="b">
                    <a:lnL>
                      <a:noFill/>
                    </a:lnL>
                    <a:lnR>
                      <a:noFill/>
                    </a:lnR>
                    <a:lnT>
                      <a:noFill/>
                    </a:lnT>
                    <a:lnB>
                      <a:noFill/>
                    </a:lnB>
                  </a:tcPr>
                </a:tc>
                <a:tc>
                  <a:txBody>
                    <a:bodyPr/>
                    <a:lstStyle/>
                    <a:p>
                      <a:pPr algn="l" fontAlgn="b"/>
                      <a:endParaRPr lang="en-GB" sz="500" b="0" i="0" u="none" strike="noStrike" dirty="0">
                        <a:solidFill>
                          <a:srgbClr val="000000"/>
                        </a:solidFill>
                        <a:effectLst/>
                        <a:latin typeface="Calibri" panose="020F0502020204030204" pitchFamily="34" charset="0"/>
                      </a:endParaRPr>
                    </a:p>
                  </a:txBody>
                  <a:tcPr marL="4564" marR="4564" marT="4564" marB="0" anchor="b">
                    <a:lnL>
                      <a:noFill/>
                    </a:lnL>
                    <a:lnR>
                      <a:noFill/>
                    </a:lnR>
                    <a:lnT>
                      <a:noFill/>
                    </a:lnT>
                    <a:lnB>
                      <a:noFill/>
                    </a:lnB>
                  </a:tcPr>
                </a:tc>
                <a:tc>
                  <a:txBody>
                    <a:bodyPr/>
                    <a:lstStyle/>
                    <a:p>
                      <a:pPr algn="l" fontAlgn="b"/>
                      <a:endParaRPr lang="en-GB" sz="500" b="0" i="0" u="none" strike="noStrike" dirty="0">
                        <a:solidFill>
                          <a:srgbClr val="000000"/>
                        </a:solidFill>
                        <a:effectLst/>
                        <a:latin typeface="Calibri" panose="020F0502020204030204" pitchFamily="34" charset="0"/>
                      </a:endParaRPr>
                    </a:p>
                  </a:txBody>
                  <a:tcPr marL="4564" marR="4564" marT="4564" marB="0" anchor="b">
                    <a:lnL>
                      <a:noFill/>
                    </a:lnL>
                    <a:lnR>
                      <a:noFill/>
                    </a:lnR>
                    <a:lnT>
                      <a:noFill/>
                    </a:lnT>
                    <a:lnB>
                      <a:noFill/>
                    </a:lnB>
                  </a:tcPr>
                </a:tc>
                <a:tc>
                  <a:txBody>
                    <a:bodyPr/>
                    <a:lstStyle/>
                    <a:p>
                      <a:pPr algn="l" fontAlgn="b"/>
                      <a:endParaRPr lang="en-GB" sz="500" b="0" i="0" u="none" strike="noStrike" dirty="0">
                        <a:solidFill>
                          <a:srgbClr val="000000"/>
                        </a:solidFill>
                        <a:effectLst/>
                        <a:latin typeface="Calibri" panose="020F0502020204030204" pitchFamily="34" charset="0"/>
                      </a:endParaRPr>
                    </a:p>
                  </a:txBody>
                  <a:tcPr marL="4564" marR="4564" marT="4564" marB="0" anchor="b">
                    <a:lnL>
                      <a:noFill/>
                    </a:lnL>
                    <a:lnR>
                      <a:noFill/>
                    </a:lnR>
                    <a:lnT>
                      <a:noFill/>
                    </a:lnT>
                    <a:lnB>
                      <a:noFill/>
                    </a:lnB>
                  </a:tcPr>
                </a:tc>
                <a:tc>
                  <a:txBody>
                    <a:bodyPr/>
                    <a:lstStyle/>
                    <a:p>
                      <a:pPr algn="l" fontAlgn="b"/>
                      <a:endParaRPr lang="en-GB" sz="500" b="0" i="0" u="none" strike="noStrike" dirty="0">
                        <a:solidFill>
                          <a:srgbClr val="000000"/>
                        </a:solidFill>
                        <a:effectLst/>
                        <a:latin typeface="Calibri" panose="020F0502020204030204" pitchFamily="34" charset="0"/>
                      </a:endParaRPr>
                    </a:p>
                  </a:txBody>
                  <a:tcPr marL="4564" marR="4564" marT="4564" marB="0" anchor="b">
                    <a:lnL>
                      <a:noFill/>
                    </a:lnL>
                    <a:lnR>
                      <a:noFill/>
                    </a:lnR>
                    <a:lnT>
                      <a:noFill/>
                    </a:lnT>
                    <a:lnB>
                      <a:noFill/>
                    </a:lnB>
                  </a:tcPr>
                </a:tc>
                <a:tc>
                  <a:txBody>
                    <a:bodyPr/>
                    <a:lstStyle/>
                    <a:p>
                      <a:pPr algn="l" fontAlgn="b"/>
                      <a:endParaRPr lang="en-GB" sz="500" b="0" i="0" u="none" strike="noStrike" dirty="0">
                        <a:solidFill>
                          <a:srgbClr val="000000"/>
                        </a:solidFill>
                        <a:effectLst/>
                        <a:latin typeface="Calibri" panose="020F0502020204030204" pitchFamily="34" charset="0"/>
                      </a:endParaRPr>
                    </a:p>
                  </a:txBody>
                  <a:tcPr marL="4564" marR="4564" marT="4564" marB="0" anchor="b">
                    <a:lnL>
                      <a:noFill/>
                    </a:lnL>
                    <a:lnR>
                      <a:noFill/>
                    </a:lnR>
                    <a:lnT>
                      <a:noFill/>
                    </a:lnT>
                    <a:lnB>
                      <a:noFill/>
                    </a:lnB>
                  </a:tcPr>
                </a:tc>
                <a:tc>
                  <a:txBody>
                    <a:bodyPr/>
                    <a:lstStyle/>
                    <a:p>
                      <a:pPr algn="l" fontAlgn="b"/>
                      <a:endParaRPr lang="en-GB" sz="500" b="0" i="0" u="none" strike="noStrike" dirty="0">
                        <a:solidFill>
                          <a:srgbClr val="000000"/>
                        </a:solidFill>
                        <a:effectLst/>
                        <a:latin typeface="Calibri" panose="020F0502020204030204" pitchFamily="34" charset="0"/>
                      </a:endParaRPr>
                    </a:p>
                  </a:txBody>
                  <a:tcPr marL="4564" marR="4564" marT="4564" marB="0" anchor="b">
                    <a:lnL>
                      <a:noFill/>
                    </a:lnL>
                    <a:lnR>
                      <a:noFill/>
                    </a:lnR>
                    <a:lnT>
                      <a:noFill/>
                    </a:lnT>
                    <a:lnB>
                      <a:noFill/>
                    </a:lnB>
                  </a:tcPr>
                </a:tc>
                <a:tc>
                  <a:txBody>
                    <a:bodyPr/>
                    <a:lstStyle/>
                    <a:p>
                      <a:pPr algn="l" fontAlgn="b"/>
                      <a:endParaRPr lang="en-GB" sz="500" b="0" i="0" u="none" strike="noStrike" dirty="0">
                        <a:solidFill>
                          <a:srgbClr val="000000"/>
                        </a:solidFill>
                        <a:effectLst/>
                        <a:latin typeface="Calibri" panose="020F0502020204030204" pitchFamily="34" charset="0"/>
                      </a:endParaRPr>
                    </a:p>
                  </a:txBody>
                  <a:tcPr marL="4564" marR="4564" marT="4564" marB="0" anchor="b">
                    <a:lnL>
                      <a:noFill/>
                    </a:lnL>
                    <a:lnR>
                      <a:noFill/>
                    </a:lnR>
                    <a:lnT>
                      <a:noFill/>
                    </a:lnT>
                    <a:lnB>
                      <a:noFill/>
                    </a:lnB>
                  </a:tcPr>
                </a:tc>
                <a:tc>
                  <a:txBody>
                    <a:bodyPr/>
                    <a:lstStyle/>
                    <a:p>
                      <a:pPr algn="l" fontAlgn="b"/>
                      <a:endParaRPr lang="en-GB" sz="500" b="0" i="0" u="none" strike="noStrike" dirty="0">
                        <a:solidFill>
                          <a:srgbClr val="000000"/>
                        </a:solidFill>
                        <a:effectLst/>
                        <a:latin typeface="Calibri" panose="020F0502020204030204" pitchFamily="34" charset="0"/>
                      </a:endParaRPr>
                    </a:p>
                  </a:txBody>
                  <a:tcPr marL="4564" marR="4564" marT="4564" marB="0" anchor="b">
                    <a:lnL>
                      <a:noFill/>
                    </a:lnL>
                    <a:lnR>
                      <a:noFill/>
                    </a:lnR>
                    <a:lnT>
                      <a:noFill/>
                    </a:lnT>
                    <a:lnB>
                      <a:noFill/>
                    </a:lnB>
                  </a:tcPr>
                </a:tc>
                <a:tc>
                  <a:txBody>
                    <a:bodyPr/>
                    <a:lstStyle/>
                    <a:p>
                      <a:pPr algn="l" fontAlgn="b"/>
                      <a:endParaRPr lang="en-GB" sz="500" b="0" i="0" u="none" strike="noStrike" dirty="0">
                        <a:solidFill>
                          <a:srgbClr val="000000"/>
                        </a:solidFill>
                        <a:effectLst/>
                        <a:latin typeface="Calibri" panose="020F0502020204030204" pitchFamily="34" charset="0"/>
                      </a:endParaRPr>
                    </a:p>
                  </a:txBody>
                  <a:tcPr marL="4564" marR="4564" marT="4564" marB="0" anchor="b">
                    <a:lnL>
                      <a:noFill/>
                    </a:lnL>
                    <a:lnR>
                      <a:noFill/>
                    </a:lnR>
                    <a:lnT>
                      <a:noFill/>
                    </a:lnT>
                    <a:lnB>
                      <a:noFill/>
                    </a:lnB>
                  </a:tcPr>
                </a:tc>
                <a:tc>
                  <a:txBody>
                    <a:bodyPr/>
                    <a:lstStyle/>
                    <a:p>
                      <a:pPr algn="l" fontAlgn="b"/>
                      <a:endParaRPr lang="en-GB" sz="500" b="0" i="0" u="none" strike="noStrike" dirty="0">
                        <a:solidFill>
                          <a:srgbClr val="000000"/>
                        </a:solidFill>
                        <a:effectLst/>
                        <a:latin typeface="Calibri" panose="020F0502020204030204" pitchFamily="34" charset="0"/>
                      </a:endParaRPr>
                    </a:p>
                  </a:txBody>
                  <a:tcPr marL="4564" marR="4564" marT="4564" marB="0" anchor="b">
                    <a:lnL>
                      <a:noFill/>
                    </a:lnL>
                    <a:lnR>
                      <a:noFill/>
                    </a:lnR>
                    <a:lnT>
                      <a:noFill/>
                    </a:lnT>
                    <a:lnB>
                      <a:noFill/>
                    </a:lnB>
                  </a:tcPr>
                </a:tc>
                <a:tc>
                  <a:txBody>
                    <a:bodyPr/>
                    <a:lstStyle/>
                    <a:p>
                      <a:pPr algn="l" fontAlgn="b"/>
                      <a:endParaRPr lang="en-GB" sz="500" b="0" i="0" u="none" strike="noStrike" dirty="0">
                        <a:solidFill>
                          <a:srgbClr val="000000"/>
                        </a:solidFill>
                        <a:effectLst/>
                        <a:latin typeface="Calibri" panose="020F0502020204030204" pitchFamily="34" charset="0"/>
                      </a:endParaRPr>
                    </a:p>
                  </a:txBody>
                  <a:tcPr marL="4564" marR="4564" marT="4564" marB="0" anchor="b">
                    <a:lnL>
                      <a:noFill/>
                    </a:lnL>
                    <a:lnR>
                      <a:noFill/>
                    </a:lnR>
                    <a:lnT>
                      <a:noFill/>
                    </a:lnT>
                    <a:lnB>
                      <a:noFill/>
                    </a:lnB>
                  </a:tcPr>
                </a:tc>
                <a:tc>
                  <a:txBody>
                    <a:bodyPr/>
                    <a:lstStyle/>
                    <a:p>
                      <a:pPr algn="l" fontAlgn="b"/>
                      <a:endParaRPr lang="en-GB" sz="500" b="0" i="0" u="none" strike="noStrike" dirty="0">
                        <a:solidFill>
                          <a:srgbClr val="000000"/>
                        </a:solidFill>
                        <a:effectLst/>
                        <a:latin typeface="Calibri" panose="020F0502020204030204" pitchFamily="34" charset="0"/>
                      </a:endParaRPr>
                    </a:p>
                  </a:txBody>
                  <a:tcPr marL="4564" marR="4564" marT="4564" marB="0" anchor="b">
                    <a:lnL>
                      <a:noFill/>
                    </a:lnL>
                    <a:lnR>
                      <a:noFill/>
                    </a:lnR>
                    <a:lnT>
                      <a:noFill/>
                    </a:lnT>
                    <a:lnB>
                      <a:noFill/>
                    </a:lnB>
                  </a:tcPr>
                </a:tc>
                <a:tc>
                  <a:txBody>
                    <a:bodyPr/>
                    <a:lstStyle/>
                    <a:p>
                      <a:pPr algn="l" fontAlgn="b"/>
                      <a:endParaRPr lang="en-GB" sz="500" b="0" i="0" u="none" strike="noStrike" dirty="0">
                        <a:solidFill>
                          <a:srgbClr val="000000"/>
                        </a:solidFill>
                        <a:effectLst/>
                        <a:latin typeface="Calibri" panose="020F0502020204030204" pitchFamily="34" charset="0"/>
                      </a:endParaRPr>
                    </a:p>
                  </a:txBody>
                  <a:tcPr marL="4564" marR="4564" marT="4564"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en-GB" sz="500" b="0" i="0" u="none" strike="noStrike" dirty="0">
                          <a:solidFill>
                            <a:srgbClr val="000000"/>
                          </a:solidFill>
                          <a:effectLst/>
                          <a:latin typeface="Calibri" panose="020F0502020204030204" pitchFamily="34" charset="0"/>
                        </a:rPr>
                        <a:t> </a:t>
                      </a:r>
                    </a:p>
                  </a:txBody>
                  <a:tcPr marL="4564" marR="4564" marT="4564"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en-GB" sz="500" b="0" i="0" u="none" strike="noStrike" dirty="0">
                        <a:solidFill>
                          <a:srgbClr val="000000"/>
                        </a:solidFill>
                        <a:effectLst/>
                        <a:latin typeface="Calibri" panose="020F0502020204030204" pitchFamily="34" charset="0"/>
                      </a:endParaRPr>
                    </a:p>
                  </a:txBody>
                  <a:tcPr marL="4564" marR="4564" marT="4564" marB="0" anchor="b">
                    <a:lnL>
                      <a:noFill/>
                    </a:lnL>
                    <a:lnR>
                      <a:noFill/>
                    </a:lnR>
                    <a:lnT>
                      <a:noFill/>
                    </a:lnT>
                    <a:lnB>
                      <a:noFill/>
                    </a:lnB>
                  </a:tcPr>
                </a:tc>
                <a:tc>
                  <a:txBody>
                    <a:bodyPr/>
                    <a:lstStyle/>
                    <a:p>
                      <a:pPr algn="l" fontAlgn="b"/>
                      <a:endParaRPr lang="en-GB" sz="500" b="0" i="0" u="none" strike="noStrike" dirty="0">
                        <a:solidFill>
                          <a:srgbClr val="000000"/>
                        </a:solidFill>
                        <a:effectLst/>
                        <a:latin typeface="Calibri" panose="020F0502020204030204" pitchFamily="34" charset="0"/>
                      </a:endParaRPr>
                    </a:p>
                  </a:txBody>
                  <a:tcPr marL="4564" marR="4564" marT="4564" marB="0" anchor="b">
                    <a:lnL>
                      <a:noFill/>
                    </a:lnL>
                    <a:lnR>
                      <a:noFill/>
                    </a:lnR>
                    <a:lnT>
                      <a:noFill/>
                    </a:lnT>
                    <a:lnB>
                      <a:noFill/>
                    </a:lnB>
                  </a:tcPr>
                </a:tc>
                <a:tc>
                  <a:txBody>
                    <a:bodyPr/>
                    <a:lstStyle/>
                    <a:p>
                      <a:pPr algn="l" fontAlgn="b"/>
                      <a:endParaRPr lang="en-GB" sz="500" b="0" i="0" u="none" strike="noStrike" dirty="0">
                        <a:solidFill>
                          <a:srgbClr val="000000"/>
                        </a:solidFill>
                        <a:effectLst/>
                        <a:latin typeface="Calibri" panose="020F0502020204030204" pitchFamily="34" charset="0"/>
                      </a:endParaRPr>
                    </a:p>
                  </a:txBody>
                  <a:tcPr marL="4564" marR="4564" marT="4564" marB="0" anchor="b">
                    <a:lnL>
                      <a:noFill/>
                    </a:lnL>
                    <a:lnR>
                      <a:noFill/>
                    </a:lnR>
                    <a:lnT>
                      <a:noFill/>
                    </a:lnT>
                    <a:lnB>
                      <a:noFill/>
                    </a:lnB>
                  </a:tcPr>
                </a:tc>
                <a:tc>
                  <a:txBody>
                    <a:bodyPr/>
                    <a:lstStyle/>
                    <a:p>
                      <a:pPr algn="l" fontAlgn="b"/>
                      <a:endParaRPr lang="en-GB" sz="500" b="0" i="0" u="none" strike="noStrike" dirty="0">
                        <a:solidFill>
                          <a:srgbClr val="000000"/>
                        </a:solidFill>
                        <a:effectLst/>
                        <a:latin typeface="Calibri" panose="020F0502020204030204" pitchFamily="34" charset="0"/>
                      </a:endParaRPr>
                    </a:p>
                  </a:txBody>
                  <a:tcPr marL="4564" marR="4564" marT="4564" marB="0" anchor="b">
                    <a:lnL>
                      <a:noFill/>
                    </a:lnL>
                    <a:lnR>
                      <a:noFill/>
                    </a:lnR>
                    <a:lnT>
                      <a:noFill/>
                    </a:lnT>
                    <a:lnB>
                      <a:noFill/>
                    </a:lnB>
                  </a:tcPr>
                </a:tc>
                <a:extLst>
                  <a:ext uri="{0D108BD9-81ED-4DB2-BD59-A6C34878D82A}">
                    <a16:rowId xmlns:a16="http://schemas.microsoft.com/office/drawing/2014/main" val="1738565432"/>
                  </a:ext>
                </a:extLst>
              </a:tr>
              <a:tr h="130352">
                <a:tc>
                  <a:txBody>
                    <a:bodyPr/>
                    <a:lstStyle/>
                    <a:p>
                      <a:pPr algn="r" fontAlgn="b"/>
                      <a:r>
                        <a:rPr lang="en-GB" sz="500" b="0" i="0" u="none" strike="noStrike" dirty="0">
                          <a:solidFill>
                            <a:srgbClr val="000000"/>
                          </a:solidFill>
                          <a:effectLst/>
                          <a:latin typeface="Calibri" panose="020F0502020204030204" pitchFamily="34" charset="0"/>
                        </a:rPr>
                        <a:t>4.2</a:t>
                      </a:r>
                    </a:p>
                  </a:txBody>
                  <a:tcPr marL="4564" marR="4564" marT="4564" marB="0" anchor="b">
                    <a:lnL>
                      <a:noFill/>
                    </a:lnL>
                    <a:lnR>
                      <a:noFill/>
                    </a:lnR>
                    <a:lnT>
                      <a:noFill/>
                    </a:lnT>
                    <a:lnB>
                      <a:noFill/>
                    </a:lnB>
                  </a:tcPr>
                </a:tc>
                <a:tc>
                  <a:txBody>
                    <a:bodyPr/>
                    <a:lstStyle/>
                    <a:p>
                      <a:pPr algn="l" fontAlgn="b"/>
                      <a:r>
                        <a:rPr lang="en-GB" sz="800" b="0" i="0" u="none" strike="noStrike" dirty="0">
                          <a:solidFill>
                            <a:srgbClr val="000000"/>
                          </a:solidFill>
                          <a:effectLst/>
                          <a:latin typeface="Calibri" panose="020F0502020204030204" pitchFamily="34" charset="0"/>
                        </a:rPr>
                        <a:t>Planning Process</a:t>
                      </a:r>
                    </a:p>
                  </a:txBody>
                  <a:tcPr marL="4564" marR="4564" marT="4564" marB="0" anchor="b">
                    <a:lnL>
                      <a:noFill/>
                    </a:lnL>
                    <a:lnR>
                      <a:noFill/>
                    </a:lnR>
                    <a:lnT>
                      <a:noFill/>
                    </a:lnT>
                    <a:lnB>
                      <a:noFill/>
                    </a:lnB>
                  </a:tcPr>
                </a:tc>
                <a:tc>
                  <a:txBody>
                    <a:bodyPr/>
                    <a:lstStyle/>
                    <a:p>
                      <a:pPr algn="ctr" fontAlgn="ctr"/>
                      <a:r>
                        <a:rPr lang="en-GB" sz="800" b="0" i="0" u="none" strike="noStrike" dirty="0">
                          <a:solidFill>
                            <a:srgbClr val="000000"/>
                          </a:solidFill>
                          <a:effectLst/>
                          <a:latin typeface="Calibri" panose="020F0502020204030204" pitchFamily="34" charset="0"/>
                        </a:rPr>
                        <a:t>6</a:t>
                      </a:r>
                    </a:p>
                  </a:txBody>
                  <a:tcPr marL="4564" marR="4564" marT="4564" marB="0" anchor="ctr">
                    <a:lnL>
                      <a:noFill/>
                    </a:lnL>
                    <a:lnR>
                      <a:noFill/>
                    </a:lnR>
                    <a:lnT>
                      <a:noFill/>
                    </a:lnT>
                    <a:lnB>
                      <a:noFill/>
                    </a:lnB>
                  </a:tcPr>
                </a:tc>
                <a:tc>
                  <a:txBody>
                    <a:bodyPr/>
                    <a:lstStyle/>
                    <a:p>
                      <a:pPr algn="l" fontAlgn="b"/>
                      <a:endParaRPr lang="en-GB" sz="500" b="0" i="0" u="none" strike="noStrike" dirty="0">
                        <a:solidFill>
                          <a:srgbClr val="000000"/>
                        </a:solidFill>
                        <a:effectLst/>
                        <a:latin typeface="Calibri" panose="020F0502020204030204" pitchFamily="34" charset="0"/>
                      </a:endParaRPr>
                    </a:p>
                  </a:txBody>
                  <a:tcPr marL="4564" marR="4564" marT="4564" marB="0" anchor="b">
                    <a:lnL>
                      <a:noFill/>
                    </a:lnL>
                    <a:lnR>
                      <a:noFill/>
                    </a:lnR>
                    <a:lnT>
                      <a:noFill/>
                    </a:lnT>
                    <a:lnB>
                      <a:noFill/>
                    </a:lnB>
                  </a:tcPr>
                </a:tc>
                <a:tc>
                  <a:txBody>
                    <a:bodyPr/>
                    <a:lstStyle/>
                    <a:p>
                      <a:pPr algn="l" fontAlgn="b"/>
                      <a:endParaRPr lang="en-GB" sz="500" b="0" i="0" u="none" strike="noStrike" dirty="0">
                        <a:solidFill>
                          <a:srgbClr val="000000"/>
                        </a:solidFill>
                        <a:effectLst/>
                        <a:latin typeface="Calibri" panose="020F0502020204030204" pitchFamily="34" charset="0"/>
                      </a:endParaRPr>
                    </a:p>
                  </a:txBody>
                  <a:tcPr marL="4564" marR="4564" marT="4564" marB="0" anchor="b">
                    <a:lnL>
                      <a:noFill/>
                    </a:lnL>
                    <a:lnR>
                      <a:noFill/>
                    </a:lnR>
                    <a:lnT>
                      <a:noFill/>
                    </a:lnT>
                    <a:lnB>
                      <a:noFill/>
                    </a:lnB>
                  </a:tcPr>
                </a:tc>
                <a:tc>
                  <a:txBody>
                    <a:bodyPr/>
                    <a:lstStyle/>
                    <a:p>
                      <a:pPr algn="l" fontAlgn="b"/>
                      <a:endParaRPr lang="en-GB" sz="500" b="0" i="0" u="none" strike="noStrike" dirty="0">
                        <a:solidFill>
                          <a:srgbClr val="000000"/>
                        </a:solidFill>
                        <a:effectLst/>
                        <a:latin typeface="Calibri" panose="020F0502020204030204" pitchFamily="34" charset="0"/>
                      </a:endParaRPr>
                    </a:p>
                  </a:txBody>
                  <a:tcPr marL="4564" marR="4564" marT="4564" marB="0" anchor="b">
                    <a:lnL>
                      <a:noFill/>
                    </a:lnL>
                    <a:lnR>
                      <a:noFill/>
                    </a:lnR>
                    <a:lnT>
                      <a:noFill/>
                    </a:lnT>
                    <a:lnB>
                      <a:noFill/>
                    </a:lnB>
                  </a:tcPr>
                </a:tc>
                <a:tc>
                  <a:txBody>
                    <a:bodyPr/>
                    <a:lstStyle/>
                    <a:p>
                      <a:pPr algn="l" fontAlgn="b"/>
                      <a:endParaRPr lang="en-GB" sz="500" b="0" i="0" u="none" strike="noStrike" dirty="0">
                        <a:solidFill>
                          <a:srgbClr val="000000"/>
                        </a:solidFill>
                        <a:effectLst/>
                        <a:latin typeface="Calibri" panose="020F0502020204030204" pitchFamily="34" charset="0"/>
                      </a:endParaRPr>
                    </a:p>
                  </a:txBody>
                  <a:tcPr marL="4564" marR="4564" marT="4564" marB="0" anchor="b">
                    <a:lnL>
                      <a:noFill/>
                    </a:lnL>
                    <a:lnR>
                      <a:noFill/>
                    </a:lnR>
                    <a:lnT>
                      <a:noFill/>
                    </a:lnT>
                    <a:lnB>
                      <a:noFill/>
                    </a:lnB>
                  </a:tcPr>
                </a:tc>
                <a:tc>
                  <a:txBody>
                    <a:bodyPr/>
                    <a:lstStyle/>
                    <a:p>
                      <a:pPr algn="l" fontAlgn="b"/>
                      <a:endParaRPr lang="en-GB" sz="500" b="0" i="0" u="none" strike="noStrike" dirty="0">
                        <a:solidFill>
                          <a:srgbClr val="000000"/>
                        </a:solidFill>
                        <a:effectLst/>
                        <a:latin typeface="Calibri" panose="020F0502020204030204" pitchFamily="34" charset="0"/>
                      </a:endParaRPr>
                    </a:p>
                  </a:txBody>
                  <a:tcPr marL="4564" marR="4564" marT="4564" marB="0" anchor="b">
                    <a:lnL>
                      <a:noFill/>
                    </a:lnL>
                    <a:lnR>
                      <a:noFill/>
                    </a:lnR>
                    <a:lnT>
                      <a:noFill/>
                    </a:lnT>
                    <a:lnB>
                      <a:noFill/>
                    </a:lnB>
                  </a:tcPr>
                </a:tc>
                <a:tc>
                  <a:txBody>
                    <a:bodyPr/>
                    <a:lstStyle/>
                    <a:p>
                      <a:pPr algn="l" fontAlgn="b"/>
                      <a:endParaRPr lang="en-GB" sz="500" b="0" i="0" u="none" strike="noStrike" dirty="0">
                        <a:solidFill>
                          <a:srgbClr val="000000"/>
                        </a:solidFill>
                        <a:effectLst/>
                        <a:latin typeface="Calibri" panose="020F0502020204030204" pitchFamily="34" charset="0"/>
                      </a:endParaRPr>
                    </a:p>
                  </a:txBody>
                  <a:tcPr marL="4564" marR="4564" marT="4564" marB="0" anchor="b">
                    <a:lnL>
                      <a:noFill/>
                    </a:lnL>
                    <a:lnR>
                      <a:noFill/>
                    </a:lnR>
                    <a:lnT>
                      <a:noFill/>
                    </a:lnT>
                    <a:lnB>
                      <a:noFill/>
                    </a:lnB>
                  </a:tcPr>
                </a:tc>
                <a:tc>
                  <a:txBody>
                    <a:bodyPr/>
                    <a:lstStyle/>
                    <a:p>
                      <a:pPr algn="l" fontAlgn="b"/>
                      <a:endParaRPr lang="en-GB" sz="500" b="0" i="0" u="none" strike="noStrike" dirty="0">
                        <a:solidFill>
                          <a:srgbClr val="000000"/>
                        </a:solidFill>
                        <a:effectLst/>
                        <a:latin typeface="Calibri" panose="020F0502020204030204" pitchFamily="34" charset="0"/>
                      </a:endParaRPr>
                    </a:p>
                  </a:txBody>
                  <a:tcPr marL="4564" marR="4564" marT="4564" marB="0" anchor="b">
                    <a:lnL>
                      <a:noFill/>
                    </a:lnL>
                    <a:lnR>
                      <a:noFill/>
                    </a:lnR>
                    <a:lnT>
                      <a:noFill/>
                    </a:lnT>
                    <a:lnB>
                      <a:noFill/>
                    </a:lnB>
                  </a:tcPr>
                </a:tc>
                <a:tc>
                  <a:txBody>
                    <a:bodyPr/>
                    <a:lstStyle/>
                    <a:p>
                      <a:pPr algn="l" fontAlgn="b"/>
                      <a:endParaRPr lang="en-GB" sz="500" b="0" i="0" u="none" strike="noStrike" dirty="0">
                        <a:solidFill>
                          <a:srgbClr val="000000"/>
                        </a:solidFill>
                        <a:effectLst/>
                        <a:latin typeface="Calibri" panose="020F0502020204030204" pitchFamily="34" charset="0"/>
                      </a:endParaRPr>
                    </a:p>
                  </a:txBody>
                  <a:tcPr marL="4564" marR="4564" marT="4564" marB="0" anchor="b">
                    <a:lnL>
                      <a:noFill/>
                    </a:lnL>
                    <a:lnR>
                      <a:noFill/>
                    </a:lnR>
                    <a:lnT>
                      <a:noFill/>
                    </a:lnT>
                    <a:lnB>
                      <a:noFill/>
                    </a:lnB>
                  </a:tcPr>
                </a:tc>
                <a:tc>
                  <a:txBody>
                    <a:bodyPr/>
                    <a:lstStyle/>
                    <a:p>
                      <a:pPr algn="l" fontAlgn="b"/>
                      <a:endParaRPr lang="en-GB" sz="500" b="0" i="0" u="none" strike="noStrike" dirty="0">
                        <a:solidFill>
                          <a:srgbClr val="000000"/>
                        </a:solidFill>
                        <a:effectLst/>
                        <a:latin typeface="Calibri" panose="020F0502020204030204" pitchFamily="34" charset="0"/>
                      </a:endParaRPr>
                    </a:p>
                  </a:txBody>
                  <a:tcPr marL="4564" marR="4564" marT="4564" marB="0" anchor="b">
                    <a:lnL>
                      <a:noFill/>
                    </a:lnL>
                    <a:lnR>
                      <a:noFill/>
                    </a:lnR>
                    <a:lnT>
                      <a:noFill/>
                    </a:lnT>
                    <a:lnB>
                      <a:noFill/>
                    </a:lnB>
                  </a:tcPr>
                </a:tc>
                <a:tc>
                  <a:txBody>
                    <a:bodyPr/>
                    <a:lstStyle/>
                    <a:p>
                      <a:pPr algn="l" fontAlgn="b"/>
                      <a:endParaRPr lang="en-GB" sz="500" b="0" i="0" u="none" strike="noStrike" dirty="0">
                        <a:solidFill>
                          <a:srgbClr val="000000"/>
                        </a:solidFill>
                        <a:effectLst/>
                        <a:latin typeface="Calibri" panose="020F0502020204030204" pitchFamily="34" charset="0"/>
                      </a:endParaRPr>
                    </a:p>
                  </a:txBody>
                  <a:tcPr marL="4564" marR="4564" marT="4564" marB="0" anchor="b">
                    <a:lnL>
                      <a:noFill/>
                    </a:lnL>
                    <a:lnR>
                      <a:noFill/>
                    </a:lnR>
                    <a:lnT>
                      <a:noFill/>
                    </a:lnT>
                    <a:lnB>
                      <a:noFill/>
                    </a:lnB>
                  </a:tcPr>
                </a:tc>
                <a:tc>
                  <a:txBody>
                    <a:bodyPr/>
                    <a:lstStyle/>
                    <a:p>
                      <a:pPr algn="l" fontAlgn="b"/>
                      <a:endParaRPr lang="en-GB" sz="500" b="0" i="0" u="none" strike="noStrike" dirty="0">
                        <a:solidFill>
                          <a:srgbClr val="000000"/>
                        </a:solidFill>
                        <a:effectLst/>
                        <a:latin typeface="Calibri" panose="020F0502020204030204" pitchFamily="34" charset="0"/>
                      </a:endParaRPr>
                    </a:p>
                  </a:txBody>
                  <a:tcPr marL="4564" marR="4564" marT="4564" marB="0" anchor="b">
                    <a:lnL>
                      <a:noFill/>
                    </a:lnL>
                    <a:lnR>
                      <a:noFill/>
                    </a:lnR>
                    <a:lnT>
                      <a:noFill/>
                    </a:lnT>
                    <a:lnB>
                      <a:noFill/>
                    </a:lnB>
                  </a:tcPr>
                </a:tc>
                <a:tc>
                  <a:txBody>
                    <a:bodyPr/>
                    <a:lstStyle/>
                    <a:p>
                      <a:pPr algn="l" fontAlgn="b"/>
                      <a:endParaRPr lang="en-GB" sz="500" b="1" i="0" u="none" strike="noStrike" dirty="0">
                        <a:solidFill>
                          <a:srgbClr val="FFFF00"/>
                        </a:solidFill>
                        <a:effectLst/>
                        <a:latin typeface="Calibri" panose="020F0502020204030204" pitchFamily="34" charset="0"/>
                      </a:endParaRPr>
                    </a:p>
                  </a:txBody>
                  <a:tcPr marL="4564" marR="4564" marT="4564" marB="0" anchor="b">
                    <a:lnL>
                      <a:noFill/>
                    </a:lnL>
                    <a:lnR>
                      <a:noFill/>
                    </a:lnR>
                    <a:lnT>
                      <a:noFill/>
                    </a:lnT>
                    <a:lnB>
                      <a:noFill/>
                    </a:lnB>
                  </a:tcPr>
                </a:tc>
                <a:tc>
                  <a:txBody>
                    <a:bodyPr/>
                    <a:lstStyle/>
                    <a:p>
                      <a:pPr algn="l" fontAlgn="b"/>
                      <a:endParaRPr lang="en-GB" sz="500" b="0" i="0" u="none" strike="noStrike" dirty="0">
                        <a:solidFill>
                          <a:srgbClr val="000000"/>
                        </a:solidFill>
                        <a:effectLst/>
                        <a:latin typeface="Calibri" panose="020F0502020204030204" pitchFamily="34" charset="0"/>
                      </a:endParaRPr>
                    </a:p>
                  </a:txBody>
                  <a:tcPr marL="4564" marR="4564" marT="4564" marB="0" anchor="b">
                    <a:lnL>
                      <a:noFill/>
                    </a:lnL>
                    <a:lnR>
                      <a:noFill/>
                    </a:lnR>
                    <a:lnT>
                      <a:noFill/>
                    </a:lnT>
                    <a:lnB>
                      <a:noFill/>
                    </a:lnB>
                  </a:tcPr>
                </a:tc>
                <a:tc>
                  <a:txBody>
                    <a:bodyPr/>
                    <a:lstStyle/>
                    <a:p>
                      <a:pPr algn="r" fontAlgn="b"/>
                      <a:r>
                        <a:rPr lang="en-GB" sz="800" b="0" i="0" u="none" strike="noStrike" dirty="0">
                          <a:solidFill>
                            <a:srgbClr val="FFFF00"/>
                          </a:solidFill>
                          <a:effectLst/>
                          <a:latin typeface="Calibri" panose="020F0502020204030204" pitchFamily="34" charset="0"/>
                        </a:rPr>
                        <a:t> </a:t>
                      </a:r>
                    </a:p>
                  </a:txBody>
                  <a:tcPr marL="4564" marR="4564" marT="4564" marB="0" anchor="b">
                    <a:lnL>
                      <a:noFill/>
                    </a:lnL>
                    <a:lnR>
                      <a:noFill/>
                    </a:lnR>
                    <a:lnT>
                      <a:noFill/>
                    </a:lnT>
                    <a:lnB>
                      <a:noFill/>
                    </a:lnB>
                    <a:solidFill>
                      <a:srgbClr val="808080"/>
                    </a:solidFill>
                  </a:tcPr>
                </a:tc>
                <a:tc>
                  <a:txBody>
                    <a:bodyPr/>
                    <a:lstStyle/>
                    <a:p>
                      <a:pPr algn="r" fontAlgn="b"/>
                      <a:r>
                        <a:rPr lang="en-GB" sz="800" b="1" i="0" u="none" strike="noStrike" dirty="0">
                          <a:solidFill>
                            <a:srgbClr val="FFFF00"/>
                          </a:solidFill>
                          <a:effectLst/>
                          <a:latin typeface="Calibri" panose="020F0502020204030204" pitchFamily="34" charset="0"/>
                        </a:rPr>
                        <a:t>D</a:t>
                      </a:r>
                    </a:p>
                  </a:txBody>
                  <a:tcPr marL="4564" marR="4564" marT="4564" marB="0" anchor="b">
                    <a:lnL>
                      <a:noFill/>
                    </a:lnL>
                    <a:lnR>
                      <a:noFill/>
                    </a:lnR>
                    <a:lnT>
                      <a:noFill/>
                    </a:lnT>
                    <a:lnB>
                      <a:noFill/>
                    </a:lnB>
                    <a:solidFill>
                      <a:srgbClr val="808080"/>
                    </a:solidFill>
                  </a:tcPr>
                </a:tc>
                <a:tc>
                  <a:txBody>
                    <a:bodyPr/>
                    <a:lstStyle/>
                    <a:p>
                      <a:pPr algn="l" fontAlgn="b"/>
                      <a:endParaRPr lang="en-GB" sz="500" b="0" i="0" u="none" strike="noStrike" dirty="0">
                        <a:solidFill>
                          <a:srgbClr val="000000"/>
                        </a:solidFill>
                        <a:effectLst/>
                        <a:latin typeface="Calibri" panose="020F0502020204030204" pitchFamily="34" charset="0"/>
                      </a:endParaRPr>
                    </a:p>
                  </a:txBody>
                  <a:tcPr marL="4564" marR="4564" marT="4564" marB="0" anchor="b">
                    <a:lnL>
                      <a:noFill/>
                    </a:lnL>
                    <a:lnR>
                      <a:noFill/>
                    </a:lnR>
                    <a:lnT>
                      <a:noFill/>
                    </a:lnT>
                    <a:lnB>
                      <a:noFill/>
                    </a:lnB>
                  </a:tcPr>
                </a:tc>
                <a:tc>
                  <a:txBody>
                    <a:bodyPr/>
                    <a:lstStyle/>
                    <a:p>
                      <a:pPr algn="l" fontAlgn="b"/>
                      <a:endParaRPr lang="en-GB" sz="500" b="0" i="0" u="none" strike="noStrike" dirty="0">
                        <a:solidFill>
                          <a:srgbClr val="000000"/>
                        </a:solidFill>
                        <a:effectLst/>
                        <a:latin typeface="Calibri" panose="020F0502020204030204" pitchFamily="34" charset="0"/>
                      </a:endParaRPr>
                    </a:p>
                  </a:txBody>
                  <a:tcPr marL="4564" marR="4564" marT="4564" marB="0" anchor="b">
                    <a:lnL>
                      <a:noFill/>
                    </a:lnL>
                    <a:lnR>
                      <a:noFill/>
                    </a:lnR>
                    <a:lnT>
                      <a:noFill/>
                    </a:lnT>
                    <a:lnB>
                      <a:noFill/>
                    </a:lnB>
                  </a:tcPr>
                </a:tc>
                <a:tc>
                  <a:txBody>
                    <a:bodyPr/>
                    <a:lstStyle/>
                    <a:p>
                      <a:pPr algn="l" fontAlgn="b"/>
                      <a:endParaRPr lang="en-GB" sz="500" b="0" i="0" u="none" strike="noStrike" dirty="0">
                        <a:solidFill>
                          <a:srgbClr val="000000"/>
                        </a:solidFill>
                        <a:effectLst/>
                        <a:latin typeface="Calibri" panose="020F0502020204030204" pitchFamily="34" charset="0"/>
                      </a:endParaRPr>
                    </a:p>
                  </a:txBody>
                  <a:tcPr marL="4564" marR="4564" marT="4564" marB="0" anchor="b">
                    <a:lnL>
                      <a:noFill/>
                    </a:lnL>
                    <a:lnR>
                      <a:noFill/>
                    </a:lnR>
                    <a:lnT>
                      <a:noFill/>
                    </a:lnT>
                    <a:lnB>
                      <a:noFill/>
                    </a:lnB>
                  </a:tcPr>
                </a:tc>
                <a:tc>
                  <a:txBody>
                    <a:bodyPr/>
                    <a:lstStyle/>
                    <a:p>
                      <a:pPr algn="l" fontAlgn="b"/>
                      <a:endParaRPr lang="en-GB" sz="500" b="0" i="0" u="none" strike="noStrike" dirty="0">
                        <a:solidFill>
                          <a:srgbClr val="000000"/>
                        </a:solidFill>
                        <a:effectLst/>
                        <a:latin typeface="Calibri" panose="020F0502020204030204" pitchFamily="34" charset="0"/>
                      </a:endParaRPr>
                    </a:p>
                  </a:txBody>
                  <a:tcPr marL="4564" marR="4564" marT="4564" marB="0" anchor="b">
                    <a:lnL>
                      <a:noFill/>
                    </a:lnL>
                    <a:lnR>
                      <a:noFill/>
                    </a:lnR>
                    <a:lnT>
                      <a:noFill/>
                    </a:lnT>
                    <a:lnB>
                      <a:noFill/>
                    </a:lnB>
                  </a:tcPr>
                </a:tc>
                <a:tc>
                  <a:txBody>
                    <a:bodyPr/>
                    <a:lstStyle/>
                    <a:p>
                      <a:pPr algn="l" fontAlgn="b"/>
                      <a:endParaRPr lang="en-GB" sz="500" b="0" i="0" u="none" strike="noStrike" dirty="0">
                        <a:solidFill>
                          <a:srgbClr val="000000"/>
                        </a:solidFill>
                        <a:effectLst/>
                        <a:latin typeface="Calibri" panose="020F0502020204030204" pitchFamily="34" charset="0"/>
                      </a:endParaRPr>
                    </a:p>
                  </a:txBody>
                  <a:tcPr marL="4564" marR="4564" marT="4564" marB="0" anchor="b">
                    <a:lnL>
                      <a:noFill/>
                    </a:lnL>
                    <a:lnR>
                      <a:noFill/>
                    </a:lnR>
                    <a:lnT>
                      <a:noFill/>
                    </a:lnT>
                    <a:lnB>
                      <a:noFill/>
                    </a:lnB>
                  </a:tcPr>
                </a:tc>
                <a:tc>
                  <a:txBody>
                    <a:bodyPr/>
                    <a:lstStyle/>
                    <a:p>
                      <a:pPr algn="l" fontAlgn="b"/>
                      <a:endParaRPr lang="en-GB" sz="500" b="0" i="0" u="none" strike="noStrike" dirty="0">
                        <a:solidFill>
                          <a:srgbClr val="000000"/>
                        </a:solidFill>
                        <a:effectLst/>
                        <a:latin typeface="Calibri" panose="020F0502020204030204" pitchFamily="34" charset="0"/>
                      </a:endParaRPr>
                    </a:p>
                  </a:txBody>
                  <a:tcPr marL="4564" marR="4564" marT="4564" marB="0" anchor="b">
                    <a:lnL>
                      <a:noFill/>
                    </a:lnL>
                    <a:lnR>
                      <a:noFill/>
                    </a:lnR>
                    <a:lnT>
                      <a:noFill/>
                    </a:lnT>
                    <a:lnB>
                      <a:noFill/>
                    </a:lnB>
                  </a:tcPr>
                </a:tc>
                <a:tc>
                  <a:txBody>
                    <a:bodyPr/>
                    <a:lstStyle/>
                    <a:p>
                      <a:pPr algn="l" fontAlgn="b"/>
                      <a:endParaRPr lang="en-GB" sz="500" b="0" i="0" u="none" strike="noStrike" dirty="0">
                        <a:solidFill>
                          <a:srgbClr val="000000"/>
                        </a:solidFill>
                        <a:effectLst/>
                        <a:latin typeface="Calibri" panose="020F0502020204030204" pitchFamily="34" charset="0"/>
                      </a:endParaRPr>
                    </a:p>
                  </a:txBody>
                  <a:tcPr marL="4564" marR="4564" marT="4564"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en-GB" sz="500" b="0" i="0" u="none" strike="noStrike" dirty="0">
                          <a:solidFill>
                            <a:srgbClr val="000000"/>
                          </a:solidFill>
                          <a:effectLst/>
                          <a:latin typeface="Calibri" panose="020F0502020204030204" pitchFamily="34" charset="0"/>
                        </a:rPr>
                        <a:t> </a:t>
                      </a:r>
                    </a:p>
                  </a:txBody>
                  <a:tcPr marL="4564" marR="4564" marT="4564"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en-GB" sz="500" b="0" i="0" u="none" strike="noStrike" dirty="0">
                        <a:solidFill>
                          <a:srgbClr val="000000"/>
                        </a:solidFill>
                        <a:effectLst/>
                        <a:latin typeface="Calibri" panose="020F0502020204030204" pitchFamily="34" charset="0"/>
                      </a:endParaRPr>
                    </a:p>
                  </a:txBody>
                  <a:tcPr marL="4564" marR="4564" marT="4564" marB="0" anchor="b">
                    <a:lnL>
                      <a:noFill/>
                    </a:lnL>
                    <a:lnR>
                      <a:noFill/>
                    </a:lnR>
                    <a:lnT>
                      <a:noFill/>
                    </a:lnT>
                    <a:lnB>
                      <a:noFill/>
                    </a:lnB>
                  </a:tcPr>
                </a:tc>
                <a:tc>
                  <a:txBody>
                    <a:bodyPr/>
                    <a:lstStyle/>
                    <a:p>
                      <a:pPr algn="l" fontAlgn="b"/>
                      <a:endParaRPr lang="en-GB" sz="500" b="0" i="0" u="none" strike="noStrike" dirty="0">
                        <a:solidFill>
                          <a:srgbClr val="000000"/>
                        </a:solidFill>
                        <a:effectLst/>
                        <a:latin typeface="Calibri" panose="020F0502020204030204" pitchFamily="34" charset="0"/>
                      </a:endParaRPr>
                    </a:p>
                  </a:txBody>
                  <a:tcPr marL="4564" marR="4564" marT="4564" marB="0" anchor="b">
                    <a:lnL>
                      <a:noFill/>
                    </a:lnL>
                    <a:lnR>
                      <a:noFill/>
                    </a:lnR>
                    <a:lnT>
                      <a:noFill/>
                    </a:lnT>
                    <a:lnB>
                      <a:noFill/>
                    </a:lnB>
                  </a:tcPr>
                </a:tc>
                <a:tc>
                  <a:txBody>
                    <a:bodyPr/>
                    <a:lstStyle/>
                    <a:p>
                      <a:pPr algn="l" fontAlgn="b"/>
                      <a:endParaRPr lang="en-GB" sz="500" b="0" i="0" u="none" strike="noStrike" dirty="0">
                        <a:solidFill>
                          <a:srgbClr val="000000"/>
                        </a:solidFill>
                        <a:effectLst/>
                        <a:latin typeface="Calibri" panose="020F0502020204030204" pitchFamily="34" charset="0"/>
                      </a:endParaRPr>
                    </a:p>
                  </a:txBody>
                  <a:tcPr marL="4564" marR="4564" marT="4564" marB="0" anchor="b">
                    <a:lnL>
                      <a:noFill/>
                    </a:lnL>
                    <a:lnR>
                      <a:noFill/>
                    </a:lnR>
                    <a:lnT>
                      <a:noFill/>
                    </a:lnT>
                    <a:lnB>
                      <a:noFill/>
                    </a:lnB>
                  </a:tcPr>
                </a:tc>
                <a:tc>
                  <a:txBody>
                    <a:bodyPr/>
                    <a:lstStyle/>
                    <a:p>
                      <a:pPr algn="l" fontAlgn="b"/>
                      <a:endParaRPr lang="en-GB" sz="500" b="0" i="0" u="none" strike="noStrike" dirty="0">
                        <a:solidFill>
                          <a:srgbClr val="000000"/>
                        </a:solidFill>
                        <a:effectLst/>
                        <a:latin typeface="Calibri" panose="020F0502020204030204" pitchFamily="34" charset="0"/>
                      </a:endParaRPr>
                    </a:p>
                  </a:txBody>
                  <a:tcPr marL="4564" marR="4564" marT="4564" marB="0" anchor="b">
                    <a:lnL>
                      <a:noFill/>
                    </a:lnL>
                    <a:lnR>
                      <a:noFill/>
                    </a:lnR>
                    <a:lnT>
                      <a:noFill/>
                    </a:lnT>
                    <a:lnB>
                      <a:noFill/>
                    </a:lnB>
                  </a:tcPr>
                </a:tc>
                <a:extLst>
                  <a:ext uri="{0D108BD9-81ED-4DB2-BD59-A6C34878D82A}">
                    <a16:rowId xmlns:a16="http://schemas.microsoft.com/office/drawing/2014/main" val="1757292716"/>
                  </a:ext>
                </a:extLst>
              </a:tr>
              <a:tr h="130352">
                <a:tc>
                  <a:txBody>
                    <a:bodyPr/>
                    <a:lstStyle/>
                    <a:p>
                      <a:pPr algn="l" fontAlgn="b"/>
                      <a:endParaRPr lang="en-GB" sz="500" b="0" i="0" u="none" strike="noStrike" dirty="0">
                        <a:solidFill>
                          <a:srgbClr val="000000"/>
                        </a:solidFill>
                        <a:effectLst/>
                        <a:latin typeface="Calibri" panose="020F0502020204030204" pitchFamily="34" charset="0"/>
                      </a:endParaRPr>
                    </a:p>
                  </a:txBody>
                  <a:tcPr marL="4564" marR="4564" marT="4564" marB="0" anchor="b">
                    <a:lnL>
                      <a:noFill/>
                    </a:lnL>
                    <a:lnR>
                      <a:noFill/>
                    </a:lnR>
                    <a:lnT>
                      <a:noFill/>
                    </a:lnT>
                    <a:lnB>
                      <a:noFill/>
                    </a:lnB>
                  </a:tcPr>
                </a:tc>
                <a:tc>
                  <a:txBody>
                    <a:bodyPr/>
                    <a:lstStyle/>
                    <a:p>
                      <a:pPr algn="l" fontAlgn="b"/>
                      <a:endParaRPr lang="en-GB" sz="800" b="0" i="0" u="none" strike="noStrike" dirty="0">
                        <a:solidFill>
                          <a:srgbClr val="000000"/>
                        </a:solidFill>
                        <a:effectLst/>
                        <a:latin typeface="Calibri" panose="020F0502020204030204" pitchFamily="34" charset="0"/>
                      </a:endParaRPr>
                    </a:p>
                  </a:txBody>
                  <a:tcPr marL="4564" marR="4564" marT="4564" marB="0" anchor="b">
                    <a:lnL>
                      <a:noFill/>
                    </a:lnL>
                    <a:lnR>
                      <a:noFill/>
                    </a:lnR>
                    <a:lnT>
                      <a:noFill/>
                    </a:lnT>
                    <a:lnB>
                      <a:noFill/>
                    </a:lnB>
                  </a:tcPr>
                </a:tc>
                <a:tc>
                  <a:txBody>
                    <a:bodyPr/>
                    <a:lstStyle/>
                    <a:p>
                      <a:pPr algn="ctr" fontAlgn="ctr"/>
                      <a:endParaRPr lang="en-GB" sz="800" b="0" i="0" u="none" strike="noStrike" dirty="0">
                        <a:solidFill>
                          <a:srgbClr val="000000"/>
                        </a:solidFill>
                        <a:effectLst/>
                        <a:latin typeface="Calibri" panose="020F0502020204030204" pitchFamily="34" charset="0"/>
                      </a:endParaRPr>
                    </a:p>
                  </a:txBody>
                  <a:tcPr marL="4564" marR="4564" marT="4564" marB="0" anchor="ctr">
                    <a:lnL>
                      <a:noFill/>
                    </a:lnL>
                    <a:lnR>
                      <a:noFill/>
                    </a:lnR>
                    <a:lnT>
                      <a:noFill/>
                    </a:lnT>
                    <a:lnB>
                      <a:noFill/>
                    </a:lnB>
                  </a:tcPr>
                </a:tc>
                <a:tc>
                  <a:txBody>
                    <a:bodyPr/>
                    <a:lstStyle/>
                    <a:p>
                      <a:pPr algn="l" fontAlgn="b"/>
                      <a:endParaRPr lang="en-GB" sz="500" b="0" i="0" u="none" strike="noStrike" dirty="0">
                        <a:solidFill>
                          <a:srgbClr val="000000"/>
                        </a:solidFill>
                        <a:effectLst/>
                        <a:latin typeface="Calibri" panose="020F0502020204030204" pitchFamily="34" charset="0"/>
                      </a:endParaRPr>
                    </a:p>
                  </a:txBody>
                  <a:tcPr marL="4564" marR="4564" marT="4564" marB="0" anchor="b">
                    <a:lnL>
                      <a:noFill/>
                    </a:lnL>
                    <a:lnR>
                      <a:noFill/>
                    </a:lnR>
                    <a:lnT>
                      <a:noFill/>
                    </a:lnT>
                    <a:lnB>
                      <a:noFill/>
                    </a:lnB>
                  </a:tcPr>
                </a:tc>
                <a:tc>
                  <a:txBody>
                    <a:bodyPr/>
                    <a:lstStyle/>
                    <a:p>
                      <a:pPr algn="l" fontAlgn="b"/>
                      <a:endParaRPr lang="en-GB" sz="500" b="0" i="0" u="none" strike="noStrike" dirty="0">
                        <a:solidFill>
                          <a:srgbClr val="000000"/>
                        </a:solidFill>
                        <a:effectLst/>
                        <a:latin typeface="Calibri" panose="020F0502020204030204" pitchFamily="34" charset="0"/>
                      </a:endParaRPr>
                    </a:p>
                  </a:txBody>
                  <a:tcPr marL="4564" marR="4564" marT="4564" marB="0" anchor="b">
                    <a:lnL>
                      <a:noFill/>
                    </a:lnL>
                    <a:lnR>
                      <a:noFill/>
                    </a:lnR>
                    <a:lnT>
                      <a:noFill/>
                    </a:lnT>
                    <a:lnB>
                      <a:noFill/>
                    </a:lnB>
                  </a:tcPr>
                </a:tc>
                <a:tc>
                  <a:txBody>
                    <a:bodyPr/>
                    <a:lstStyle/>
                    <a:p>
                      <a:pPr algn="l" fontAlgn="b"/>
                      <a:endParaRPr lang="en-GB" sz="500" b="0" i="0" u="none" strike="noStrike" dirty="0">
                        <a:solidFill>
                          <a:srgbClr val="000000"/>
                        </a:solidFill>
                        <a:effectLst/>
                        <a:latin typeface="Calibri" panose="020F0502020204030204" pitchFamily="34" charset="0"/>
                      </a:endParaRPr>
                    </a:p>
                  </a:txBody>
                  <a:tcPr marL="4564" marR="4564" marT="4564" marB="0" anchor="b">
                    <a:lnL>
                      <a:noFill/>
                    </a:lnL>
                    <a:lnR>
                      <a:noFill/>
                    </a:lnR>
                    <a:lnT>
                      <a:noFill/>
                    </a:lnT>
                    <a:lnB>
                      <a:noFill/>
                    </a:lnB>
                  </a:tcPr>
                </a:tc>
                <a:tc>
                  <a:txBody>
                    <a:bodyPr/>
                    <a:lstStyle/>
                    <a:p>
                      <a:pPr algn="l" fontAlgn="b"/>
                      <a:endParaRPr lang="en-GB" sz="500" b="0" i="0" u="none" strike="noStrike" dirty="0">
                        <a:solidFill>
                          <a:srgbClr val="000000"/>
                        </a:solidFill>
                        <a:effectLst/>
                        <a:latin typeface="Calibri" panose="020F0502020204030204" pitchFamily="34" charset="0"/>
                      </a:endParaRPr>
                    </a:p>
                  </a:txBody>
                  <a:tcPr marL="4564" marR="4564" marT="4564" marB="0" anchor="b">
                    <a:lnL>
                      <a:noFill/>
                    </a:lnL>
                    <a:lnR>
                      <a:noFill/>
                    </a:lnR>
                    <a:lnT>
                      <a:noFill/>
                    </a:lnT>
                    <a:lnB>
                      <a:noFill/>
                    </a:lnB>
                  </a:tcPr>
                </a:tc>
                <a:tc>
                  <a:txBody>
                    <a:bodyPr/>
                    <a:lstStyle/>
                    <a:p>
                      <a:pPr algn="l" fontAlgn="b"/>
                      <a:endParaRPr lang="en-GB" sz="500" b="0" i="0" u="none" strike="noStrike" dirty="0">
                        <a:solidFill>
                          <a:srgbClr val="000000"/>
                        </a:solidFill>
                        <a:effectLst/>
                        <a:latin typeface="Calibri" panose="020F0502020204030204" pitchFamily="34" charset="0"/>
                      </a:endParaRPr>
                    </a:p>
                  </a:txBody>
                  <a:tcPr marL="4564" marR="4564" marT="4564" marB="0" anchor="b">
                    <a:lnL>
                      <a:noFill/>
                    </a:lnL>
                    <a:lnR>
                      <a:noFill/>
                    </a:lnR>
                    <a:lnT>
                      <a:noFill/>
                    </a:lnT>
                    <a:lnB>
                      <a:noFill/>
                    </a:lnB>
                  </a:tcPr>
                </a:tc>
                <a:tc>
                  <a:txBody>
                    <a:bodyPr/>
                    <a:lstStyle/>
                    <a:p>
                      <a:pPr algn="l" fontAlgn="b"/>
                      <a:endParaRPr lang="en-GB" sz="500" b="0" i="0" u="none" strike="noStrike" dirty="0">
                        <a:solidFill>
                          <a:srgbClr val="000000"/>
                        </a:solidFill>
                        <a:effectLst/>
                        <a:latin typeface="Calibri" panose="020F0502020204030204" pitchFamily="34" charset="0"/>
                      </a:endParaRPr>
                    </a:p>
                  </a:txBody>
                  <a:tcPr marL="4564" marR="4564" marT="4564" marB="0" anchor="b">
                    <a:lnL>
                      <a:noFill/>
                    </a:lnL>
                    <a:lnR>
                      <a:noFill/>
                    </a:lnR>
                    <a:lnT>
                      <a:noFill/>
                    </a:lnT>
                    <a:lnB>
                      <a:noFill/>
                    </a:lnB>
                  </a:tcPr>
                </a:tc>
                <a:tc>
                  <a:txBody>
                    <a:bodyPr/>
                    <a:lstStyle/>
                    <a:p>
                      <a:pPr algn="l" fontAlgn="b"/>
                      <a:endParaRPr lang="en-GB" sz="500" b="0" i="0" u="none" strike="noStrike" dirty="0">
                        <a:solidFill>
                          <a:srgbClr val="000000"/>
                        </a:solidFill>
                        <a:effectLst/>
                        <a:latin typeface="Calibri" panose="020F0502020204030204" pitchFamily="34" charset="0"/>
                      </a:endParaRPr>
                    </a:p>
                  </a:txBody>
                  <a:tcPr marL="4564" marR="4564" marT="4564" marB="0" anchor="b">
                    <a:lnL>
                      <a:noFill/>
                    </a:lnL>
                    <a:lnR>
                      <a:noFill/>
                    </a:lnR>
                    <a:lnT>
                      <a:noFill/>
                    </a:lnT>
                    <a:lnB>
                      <a:noFill/>
                    </a:lnB>
                  </a:tcPr>
                </a:tc>
                <a:tc>
                  <a:txBody>
                    <a:bodyPr/>
                    <a:lstStyle/>
                    <a:p>
                      <a:pPr algn="l" fontAlgn="b"/>
                      <a:endParaRPr lang="en-GB" sz="500" b="0" i="0" u="none" strike="noStrike" dirty="0">
                        <a:solidFill>
                          <a:srgbClr val="000000"/>
                        </a:solidFill>
                        <a:effectLst/>
                        <a:latin typeface="Calibri" panose="020F0502020204030204" pitchFamily="34" charset="0"/>
                      </a:endParaRPr>
                    </a:p>
                  </a:txBody>
                  <a:tcPr marL="4564" marR="4564" marT="4564" marB="0" anchor="b">
                    <a:lnL>
                      <a:noFill/>
                    </a:lnL>
                    <a:lnR>
                      <a:noFill/>
                    </a:lnR>
                    <a:lnT>
                      <a:noFill/>
                    </a:lnT>
                    <a:lnB>
                      <a:noFill/>
                    </a:lnB>
                  </a:tcPr>
                </a:tc>
                <a:tc>
                  <a:txBody>
                    <a:bodyPr/>
                    <a:lstStyle/>
                    <a:p>
                      <a:pPr algn="r" fontAlgn="b"/>
                      <a:endParaRPr lang="en-GB" sz="500" b="1" i="0" u="none" strike="noStrike" dirty="0">
                        <a:solidFill>
                          <a:srgbClr val="FFFF00"/>
                        </a:solidFill>
                        <a:effectLst/>
                        <a:latin typeface="Calibri" panose="020F0502020204030204" pitchFamily="34" charset="0"/>
                      </a:endParaRPr>
                    </a:p>
                  </a:txBody>
                  <a:tcPr marL="4564" marR="4564" marT="4564" marB="0" anchor="b">
                    <a:lnL>
                      <a:noFill/>
                    </a:lnL>
                    <a:lnR>
                      <a:noFill/>
                    </a:lnR>
                    <a:lnT>
                      <a:noFill/>
                    </a:lnT>
                    <a:lnB>
                      <a:noFill/>
                    </a:lnB>
                  </a:tcPr>
                </a:tc>
                <a:tc>
                  <a:txBody>
                    <a:bodyPr/>
                    <a:lstStyle/>
                    <a:p>
                      <a:pPr algn="r" fontAlgn="b"/>
                      <a:endParaRPr lang="en-GB" sz="500" b="1" i="0" u="none" strike="noStrike" dirty="0">
                        <a:solidFill>
                          <a:srgbClr val="FFFF00"/>
                        </a:solidFill>
                        <a:effectLst/>
                        <a:latin typeface="Calibri" panose="020F0502020204030204" pitchFamily="34" charset="0"/>
                      </a:endParaRPr>
                    </a:p>
                  </a:txBody>
                  <a:tcPr marL="4564" marR="4564" marT="4564" marB="0" anchor="b">
                    <a:lnL>
                      <a:noFill/>
                    </a:lnL>
                    <a:lnR>
                      <a:noFill/>
                    </a:lnR>
                    <a:lnT>
                      <a:noFill/>
                    </a:lnT>
                    <a:lnB>
                      <a:noFill/>
                    </a:lnB>
                  </a:tcPr>
                </a:tc>
                <a:tc>
                  <a:txBody>
                    <a:bodyPr/>
                    <a:lstStyle/>
                    <a:p>
                      <a:pPr algn="l" fontAlgn="b"/>
                      <a:endParaRPr lang="en-GB" sz="500" b="0" i="0" u="none" strike="noStrike" dirty="0">
                        <a:solidFill>
                          <a:srgbClr val="000000"/>
                        </a:solidFill>
                        <a:effectLst/>
                        <a:latin typeface="Calibri" panose="020F0502020204030204" pitchFamily="34" charset="0"/>
                      </a:endParaRPr>
                    </a:p>
                  </a:txBody>
                  <a:tcPr marL="4564" marR="4564" marT="4564" marB="0" anchor="b">
                    <a:lnL>
                      <a:noFill/>
                    </a:lnL>
                    <a:lnR>
                      <a:noFill/>
                    </a:lnR>
                    <a:lnT>
                      <a:noFill/>
                    </a:lnT>
                    <a:lnB>
                      <a:noFill/>
                    </a:lnB>
                  </a:tcPr>
                </a:tc>
                <a:tc>
                  <a:txBody>
                    <a:bodyPr/>
                    <a:lstStyle/>
                    <a:p>
                      <a:pPr algn="r" fontAlgn="b"/>
                      <a:endParaRPr lang="en-GB" sz="500" b="0" i="0" u="none" strike="noStrike" dirty="0">
                        <a:solidFill>
                          <a:srgbClr val="FFFF00"/>
                        </a:solidFill>
                        <a:effectLst/>
                        <a:latin typeface="Calibri" panose="020F0502020204030204" pitchFamily="34" charset="0"/>
                      </a:endParaRPr>
                    </a:p>
                  </a:txBody>
                  <a:tcPr marL="4564" marR="4564" marT="4564" marB="0" anchor="b">
                    <a:lnL>
                      <a:noFill/>
                    </a:lnL>
                    <a:lnR>
                      <a:noFill/>
                    </a:lnR>
                    <a:lnT>
                      <a:noFill/>
                    </a:lnT>
                    <a:lnB>
                      <a:noFill/>
                    </a:lnB>
                  </a:tcPr>
                </a:tc>
                <a:tc>
                  <a:txBody>
                    <a:bodyPr/>
                    <a:lstStyle/>
                    <a:p>
                      <a:pPr algn="l" fontAlgn="b"/>
                      <a:endParaRPr lang="en-GB" sz="500" b="0" i="0" u="none" strike="noStrike" dirty="0">
                        <a:solidFill>
                          <a:srgbClr val="000000"/>
                        </a:solidFill>
                        <a:effectLst/>
                        <a:latin typeface="Calibri" panose="020F0502020204030204" pitchFamily="34" charset="0"/>
                      </a:endParaRPr>
                    </a:p>
                  </a:txBody>
                  <a:tcPr marL="4564" marR="4564" marT="4564" marB="0" anchor="b">
                    <a:lnL>
                      <a:noFill/>
                    </a:lnL>
                    <a:lnR>
                      <a:noFill/>
                    </a:lnR>
                    <a:lnT>
                      <a:noFill/>
                    </a:lnT>
                    <a:lnB>
                      <a:noFill/>
                    </a:lnB>
                  </a:tcPr>
                </a:tc>
                <a:tc>
                  <a:txBody>
                    <a:bodyPr/>
                    <a:lstStyle/>
                    <a:p>
                      <a:pPr algn="l" fontAlgn="b"/>
                      <a:endParaRPr lang="en-GB" sz="500" b="0" i="0" u="none" strike="noStrike" dirty="0">
                        <a:solidFill>
                          <a:srgbClr val="000000"/>
                        </a:solidFill>
                        <a:effectLst/>
                        <a:latin typeface="Calibri" panose="020F0502020204030204" pitchFamily="34" charset="0"/>
                      </a:endParaRPr>
                    </a:p>
                  </a:txBody>
                  <a:tcPr marL="4564" marR="4564" marT="4564" marB="0" anchor="b">
                    <a:lnL>
                      <a:noFill/>
                    </a:lnL>
                    <a:lnR>
                      <a:noFill/>
                    </a:lnR>
                    <a:lnT>
                      <a:noFill/>
                    </a:lnT>
                    <a:lnB>
                      <a:noFill/>
                    </a:lnB>
                  </a:tcPr>
                </a:tc>
                <a:tc>
                  <a:txBody>
                    <a:bodyPr/>
                    <a:lstStyle/>
                    <a:p>
                      <a:pPr algn="l" fontAlgn="b"/>
                      <a:endParaRPr lang="en-GB" sz="500" b="0" i="0" u="none" strike="noStrike" dirty="0">
                        <a:solidFill>
                          <a:srgbClr val="000000"/>
                        </a:solidFill>
                        <a:effectLst/>
                        <a:latin typeface="Calibri" panose="020F0502020204030204" pitchFamily="34" charset="0"/>
                      </a:endParaRPr>
                    </a:p>
                  </a:txBody>
                  <a:tcPr marL="4564" marR="4564" marT="4564" marB="0" anchor="b">
                    <a:lnL>
                      <a:noFill/>
                    </a:lnL>
                    <a:lnR>
                      <a:noFill/>
                    </a:lnR>
                    <a:lnT>
                      <a:noFill/>
                    </a:lnT>
                    <a:lnB>
                      <a:noFill/>
                    </a:lnB>
                  </a:tcPr>
                </a:tc>
                <a:tc>
                  <a:txBody>
                    <a:bodyPr/>
                    <a:lstStyle/>
                    <a:p>
                      <a:pPr algn="l" fontAlgn="b"/>
                      <a:endParaRPr lang="en-GB" sz="500" b="0" i="0" u="none" strike="noStrike" dirty="0">
                        <a:solidFill>
                          <a:srgbClr val="000000"/>
                        </a:solidFill>
                        <a:effectLst/>
                        <a:latin typeface="Calibri" panose="020F0502020204030204" pitchFamily="34" charset="0"/>
                      </a:endParaRPr>
                    </a:p>
                  </a:txBody>
                  <a:tcPr marL="4564" marR="4564" marT="4564" marB="0" anchor="b">
                    <a:lnL>
                      <a:noFill/>
                    </a:lnL>
                    <a:lnR>
                      <a:noFill/>
                    </a:lnR>
                    <a:lnT>
                      <a:noFill/>
                    </a:lnT>
                    <a:lnB>
                      <a:noFill/>
                    </a:lnB>
                  </a:tcPr>
                </a:tc>
                <a:tc>
                  <a:txBody>
                    <a:bodyPr/>
                    <a:lstStyle/>
                    <a:p>
                      <a:pPr algn="l" fontAlgn="b"/>
                      <a:endParaRPr lang="en-GB" sz="500" b="0" i="0" u="none" strike="noStrike" dirty="0">
                        <a:solidFill>
                          <a:srgbClr val="000000"/>
                        </a:solidFill>
                        <a:effectLst/>
                        <a:latin typeface="Calibri" panose="020F0502020204030204" pitchFamily="34" charset="0"/>
                      </a:endParaRPr>
                    </a:p>
                  </a:txBody>
                  <a:tcPr marL="4564" marR="4564" marT="4564" marB="0" anchor="b">
                    <a:lnL>
                      <a:noFill/>
                    </a:lnL>
                    <a:lnR>
                      <a:noFill/>
                    </a:lnR>
                    <a:lnT>
                      <a:noFill/>
                    </a:lnT>
                    <a:lnB>
                      <a:noFill/>
                    </a:lnB>
                  </a:tcPr>
                </a:tc>
                <a:tc>
                  <a:txBody>
                    <a:bodyPr/>
                    <a:lstStyle/>
                    <a:p>
                      <a:pPr algn="l" fontAlgn="b"/>
                      <a:endParaRPr lang="en-GB" sz="500" b="0" i="0" u="none" strike="noStrike" dirty="0">
                        <a:solidFill>
                          <a:srgbClr val="000000"/>
                        </a:solidFill>
                        <a:effectLst/>
                        <a:latin typeface="Calibri" panose="020F0502020204030204" pitchFamily="34" charset="0"/>
                      </a:endParaRPr>
                    </a:p>
                  </a:txBody>
                  <a:tcPr marL="4564" marR="4564" marT="4564" marB="0" anchor="b">
                    <a:lnL>
                      <a:noFill/>
                    </a:lnL>
                    <a:lnR>
                      <a:noFill/>
                    </a:lnR>
                    <a:lnT>
                      <a:noFill/>
                    </a:lnT>
                    <a:lnB>
                      <a:noFill/>
                    </a:lnB>
                  </a:tcPr>
                </a:tc>
                <a:tc>
                  <a:txBody>
                    <a:bodyPr/>
                    <a:lstStyle/>
                    <a:p>
                      <a:pPr algn="l" fontAlgn="b"/>
                      <a:endParaRPr lang="en-GB" sz="500" b="0" i="0" u="none" strike="noStrike" dirty="0">
                        <a:solidFill>
                          <a:srgbClr val="000000"/>
                        </a:solidFill>
                        <a:effectLst/>
                        <a:latin typeface="Calibri" panose="020F0502020204030204" pitchFamily="34" charset="0"/>
                      </a:endParaRPr>
                    </a:p>
                  </a:txBody>
                  <a:tcPr marL="4564" marR="4564" marT="4564" marB="0" anchor="b">
                    <a:lnL>
                      <a:noFill/>
                    </a:lnL>
                    <a:lnR>
                      <a:noFill/>
                    </a:lnR>
                    <a:lnT>
                      <a:noFill/>
                    </a:lnT>
                    <a:lnB>
                      <a:noFill/>
                    </a:lnB>
                  </a:tcPr>
                </a:tc>
                <a:tc>
                  <a:txBody>
                    <a:bodyPr/>
                    <a:lstStyle/>
                    <a:p>
                      <a:pPr algn="l" fontAlgn="b"/>
                      <a:endParaRPr lang="en-GB" sz="500" b="0" i="0" u="none" strike="noStrike" dirty="0">
                        <a:solidFill>
                          <a:srgbClr val="000000"/>
                        </a:solidFill>
                        <a:effectLst/>
                        <a:latin typeface="Calibri" panose="020F0502020204030204" pitchFamily="34" charset="0"/>
                      </a:endParaRPr>
                    </a:p>
                  </a:txBody>
                  <a:tcPr marL="4564" marR="4564" marT="4564" marB="0" anchor="b">
                    <a:lnL>
                      <a:noFill/>
                    </a:lnL>
                    <a:lnR>
                      <a:noFill/>
                    </a:lnR>
                    <a:lnT>
                      <a:noFill/>
                    </a:lnT>
                    <a:lnB>
                      <a:noFill/>
                    </a:lnB>
                  </a:tcPr>
                </a:tc>
                <a:tc>
                  <a:txBody>
                    <a:bodyPr/>
                    <a:lstStyle/>
                    <a:p>
                      <a:pPr algn="l" fontAlgn="b"/>
                      <a:endParaRPr lang="en-GB" sz="500" b="0" i="0" u="none" strike="noStrike" dirty="0">
                        <a:solidFill>
                          <a:srgbClr val="000000"/>
                        </a:solidFill>
                        <a:effectLst/>
                        <a:latin typeface="Calibri" panose="020F0502020204030204" pitchFamily="34" charset="0"/>
                      </a:endParaRPr>
                    </a:p>
                  </a:txBody>
                  <a:tcPr marL="4564" marR="4564" marT="4564" marB="0" anchor="b">
                    <a:lnL>
                      <a:noFill/>
                    </a:lnL>
                    <a:lnR>
                      <a:noFill/>
                    </a:lnR>
                    <a:lnT>
                      <a:noFill/>
                    </a:lnT>
                    <a:lnB>
                      <a:noFill/>
                    </a:lnB>
                  </a:tcPr>
                </a:tc>
                <a:tc>
                  <a:txBody>
                    <a:bodyPr/>
                    <a:lstStyle/>
                    <a:p>
                      <a:pPr algn="l" fontAlgn="b"/>
                      <a:endParaRPr lang="en-GB" sz="500" b="0" i="0" u="none" strike="noStrike" dirty="0">
                        <a:solidFill>
                          <a:srgbClr val="000000"/>
                        </a:solidFill>
                        <a:effectLst/>
                        <a:latin typeface="Calibri" panose="020F0502020204030204" pitchFamily="34" charset="0"/>
                      </a:endParaRPr>
                    </a:p>
                  </a:txBody>
                  <a:tcPr marL="4564" marR="4564" marT="4564"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en-GB" sz="500" b="0" i="0" u="none" strike="noStrike" dirty="0">
                          <a:solidFill>
                            <a:srgbClr val="000000"/>
                          </a:solidFill>
                          <a:effectLst/>
                          <a:latin typeface="Calibri" panose="020F0502020204030204" pitchFamily="34" charset="0"/>
                        </a:rPr>
                        <a:t> </a:t>
                      </a:r>
                    </a:p>
                  </a:txBody>
                  <a:tcPr marL="4564" marR="4564" marT="4564"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en-GB" sz="500" b="0" i="0" u="none" strike="noStrike" dirty="0">
                        <a:solidFill>
                          <a:srgbClr val="000000"/>
                        </a:solidFill>
                        <a:effectLst/>
                        <a:latin typeface="Calibri" panose="020F0502020204030204" pitchFamily="34" charset="0"/>
                      </a:endParaRPr>
                    </a:p>
                  </a:txBody>
                  <a:tcPr marL="4564" marR="4564" marT="4564" marB="0" anchor="b">
                    <a:lnL>
                      <a:noFill/>
                    </a:lnL>
                    <a:lnR>
                      <a:noFill/>
                    </a:lnR>
                    <a:lnT>
                      <a:noFill/>
                    </a:lnT>
                    <a:lnB>
                      <a:noFill/>
                    </a:lnB>
                  </a:tcPr>
                </a:tc>
                <a:tc>
                  <a:txBody>
                    <a:bodyPr/>
                    <a:lstStyle/>
                    <a:p>
                      <a:pPr algn="l" fontAlgn="b"/>
                      <a:endParaRPr lang="en-GB" sz="500" b="0" i="0" u="none" strike="noStrike" dirty="0">
                        <a:solidFill>
                          <a:srgbClr val="000000"/>
                        </a:solidFill>
                        <a:effectLst/>
                        <a:latin typeface="Calibri" panose="020F0502020204030204" pitchFamily="34" charset="0"/>
                      </a:endParaRPr>
                    </a:p>
                  </a:txBody>
                  <a:tcPr marL="4564" marR="4564" marT="4564" marB="0" anchor="b">
                    <a:lnL>
                      <a:noFill/>
                    </a:lnL>
                    <a:lnR>
                      <a:noFill/>
                    </a:lnR>
                    <a:lnT>
                      <a:noFill/>
                    </a:lnT>
                    <a:lnB>
                      <a:noFill/>
                    </a:lnB>
                  </a:tcPr>
                </a:tc>
                <a:tc>
                  <a:txBody>
                    <a:bodyPr/>
                    <a:lstStyle/>
                    <a:p>
                      <a:pPr algn="l" fontAlgn="b"/>
                      <a:endParaRPr lang="en-GB" sz="500" b="0" i="0" u="none" strike="noStrike" dirty="0">
                        <a:solidFill>
                          <a:srgbClr val="000000"/>
                        </a:solidFill>
                        <a:effectLst/>
                        <a:latin typeface="Calibri" panose="020F0502020204030204" pitchFamily="34" charset="0"/>
                      </a:endParaRPr>
                    </a:p>
                  </a:txBody>
                  <a:tcPr marL="4564" marR="4564" marT="4564" marB="0" anchor="b">
                    <a:lnL>
                      <a:noFill/>
                    </a:lnL>
                    <a:lnR>
                      <a:noFill/>
                    </a:lnR>
                    <a:lnT>
                      <a:noFill/>
                    </a:lnT>
                    <a:lnB>
                      <a:noFill/>
                    </a:lnB>
                  </a:tcPr>
                </a:tc>
                <a:tc>
                  <a:txBody>
                    <a:bodyPr/>
                    <a:lstStyle/>
                    <a:p>
                      <a:pPr algn="l" fontAlgn="b"/>
                      <a:endParaRPr lang="en-GB" sz="500" b="0" i="0" u="none" strike="noStrike" dirty="0">
                        <a:solidFill>
                          <a:srgbClr val="000000"/>
                        </a:solidFill>
                        <a:effectLst/>
                        <a:latin typeface="Calibri" panose="020F0502020204030204" pitchFamily="34" charset="0"/>
                      </a:endParaRPr>
                    </a:p>
                  </a:txBody>
                  <a:tcPr marL="4564" marR="4564" marT="4564" marB="0" anchor="b">
                    <a:lnL>
                      <a:noFill/>
                    </a:lnL>
                    <a:lnR>
                      <a:noFill/>
                    </a:lnR>
                    <a:lnT>
                      <a:noFill/>
                    </a:lnT>
                    <a:lnB>
                      <a:noFill/>
                    </a:lnB>
                  </a:tcPr>
                </a:tc>
                <a:extLst>
                  <a:ext uri="{0D108BD9-81ED-4DB2-BD59-A6C34878D82A}">
                    <a16:rowId xmlns:a16="http://schemas.microsoft.com/office/drawing/2014/main" val="2902175782"/>
                  </a:ext>
                </a:extLst>
              </a:tr>
              <a:tr h="130352">
                <a:tc>
                  <a:txBody>
                    <a:bodyPr/>
                    <a:lstStyle/>
                    <a:p>
                      <a:pPr algn="r" fontAlgn="b"/>
                      <a:r>
                        <a:rPr lang="en-GB" sz="500" b="0" i="0" u="none" strike="noStrike" dirty="0">
                          <a:solidFill>
                            <a:srgbClr val="000000"/>
                          </a:solidFill>
                          <a:effectLst/>
                          <a:latin typeface="Calibri" panose="020F0502020204030204" pitchFamily="34" charset="0"/>
                        </a:rPr>
                        <a:t>4.2</a:t>
                      </a:r>
                    </a:p>
                  </a:txBody>
                  <a:tcPr marL="4564" marR="4564" marT="4564" marB="0" anchor="b">
                    <a:lnL>
                      <a:noFill/>
                    </a:lnL>
                    <a:lnR>
                      <a:noFill/>
                    </a:lnR>
                    <a:lnT>
                      <a:noFill/>
                    </a:lnT>
                    <a:lnB>
                      <a:noFill/>
                    </a:lnB>
                  </a:tcPr>
                </a:tc>
                <a:tc>
                  <a:txBody>
                    <a:bodyPr/>
                    <a:lstStyle/>
                    <a:p>
                      <a:pPr algn="l" fontAlgn="b"/>
                      <a:r>
                        <a:rPr lang="en-GB" sz="800" b="0" i="0" u="none" strike="noStrike" dirty="0">
                          <a:solidFill>
                            <a:srgbClr val="000000"/>
                          </a:solidFill>
                          <a:effectLst/>
                          <a:latin typeface="Calibri" panose="020F0502020204030204" pitchFamily="34" charset="0"/>
                        </a:rPr>
                        <a:t>Final Project Cost (Guaranteed Maximum Price)</a:t>
                      </a:r>
                    </a:p>
                  </a:txBody>
                  <a:tcPr marL="4564" marR="4564" marT="4564" marB="0" anchor="b">
                    <a:lnL>
                      <a:noFill/>
                    </a:lnL>
                    <a:lnR>
                      <a:noFill/>
                    </a:lnR>
                    <a:lnT>
                      <a:noFill/>
                    </a:lnT>
                    <a:lnB>
                      <a:noFill/>
                    </a:lnB>
                  </a:tcPr>
                </a:tc>
                <a:tc>
                  <a:txBody>
                    <a:bodyPr/>
                    <a:lstStyle/>
                    <a:p>
                      <a:pPr algn="ctr" fontAlgn="ctr"/>
                      <a:r>
                        <a:rPr lang="en-GB" sz="800" b="0" i="0" u="none" strike="noStrike" dirty="0">
                          <a:solidFill>
                            <a:srgbClr val="000000"/>
                          </a:solidFill>
                          <a:effectLst/>
                          <a:latin typeface="Calibri" panose="020F0502020204030204" pitchFamily="34" charset="0"/>
                        </a:rPr>
                        <a:t>4</a:t>
                      </a:r>
                    </a:p>
                  </a:txBody>
                  <a:tcPr marL="4564" marR="4564" marT="4564" marB="0" anchor="ctr">
                    <a:lnL>
                      <a:noFill/>
                    </a:lnL>
                    <a:lnR>
                      <a:noFill/>
                    </a:lnR>
                    <a:lnT>
                      <a:noFill/>
                    </a:lnT>
                    <a:lnB>
                      <a:noFill/>
                    </a:lnB>
                  </a:tcPr>
                </a:tc>
                <a:tc>
                  <a:txBody>
                    <a:bodyPr/>
                    <a:lstStyle/>
                    <a:p>
                      <a:pPr algn="l" fontAlgn="b"/>
                      <a:endParaRPr lang="en-GB" sz="500" b="0" i="0" u="none" strike="noStrike" dirty="0">
                        <a:solidFill>
                          <a:srgbClr val="000000"/>
                        </a:solidFill>
                        <a:effectLst/>
                        <a:latin typeface="Calibri" panose="020F0502020204030204" pitchFamily="34" charset="0"/>
                      </a:endParaRPr>
                    </a:p>
                  </a:txBody>
                  <a:tcPr marL="4564" marR="4564" marT="4564" marB="0" anchor="b">
                    <a:lnL>
                      <a:noFill/>
                    </a:lnL>
                    <a:lnR>
                      <a:noFill/>
                    </a:lnR>
                    <a:lnT>
                      <a:noFill/>
                    </a:lnT>
                    <a:lnB>
                      <a:noFill/>
                    </a:lnB>
                  </a:tcPr>
                </a:tc>
                <a:tc>
                  <a:txBody>
                    <a:bodyPr/>
                    <a:lstStyle/>
                    <a:p>
                      <a:pPr algn="l" fontAlgn="b"/>
                      <a:endParaRPr lang="en-GB" sz="500" b="0" i="0" u="none" strike="noStrike" dirty="0">
                        <a:solidFill>
                          <a:srgbClr val="000000"/>
                        </a:solidFill>
                        <a:effectLst/>
                        <a:latin typeface="Calibri" panose="020F0502020204030204" pitchFamily="34" charset="0"/>
                      </a:endParaRPr>
                    </a:p>
                  </a:txBody>
                  <a:tcPr marL="4564" marR="4564" marT="4564" marB="0" anchor="b">
                    <a:lnL>
                      <a:noFill/>
                    </a:lnL>
                    <a:lnR>
                      <a:noFill/>
                    </a:lnR>
                    <a:lnT>
                      <a:noFill/>
                    </a:lnT>
                    <a:lnB>
                      <a:noFill/>
                    </a:lnB>
                  </a:tcPr>
                </a:tc>
                <a:tc>
                  <a:txBody>
                    <a:bodyPr/>
                    <a:lstStyle/>
                    <a:p>
                      <a:pPr algn="l" fontAlgn="b"/>
                      <a:endParaRPr lang="en-GB" sz="500" b="0" i="0" u="none" strike="noStrike" dirty="0">
                        <a:solidFill>
                          <a:srgbClr val="000000"/>
                        </a:solidFill>
                        <a:effectLst/>
                        <a:latin typeface="Calibri" panose="020F0502020204030204" pitchFamily="34" charset="0"/>
                      </a:endParaRPr>
                    </a:p>
                  </a:txBody>
                  <a:tcPr marL="4564" marR="4564" marT="4564" marB="0" anchor="b">
                    <a:lnL>
                      <a:noFill/>
                    </a:lnL>
                    <a:lnR>
                      <a:noFill/>
                    </a:lnR>
                    <a:lnT>
                      <a:noFill/>
                    </a:lnT>
                    <a:lnB>
                      <a:noFill/>
                    </a:lnB>
                  </a:tcPr>
                </a:tc>
                <a:tc>
                  <a:txBody>
                    <a:bodyPr/>
                    <a:lstStyle/>
                    <a:p>
                      <a:pPr algn="l" fontAlgn="b"/>
                      <a:endParaRPr lang="en-GB" sz="500" b="0" i="0" u="none" strike="noStrike" dirty="0">
                        <a:solidFill>
                          <a:srgbClr val="000000"/>
                        </a:solidFill>
                        <a:effectLst/>
                        <a:latin typeface="Calibri" panose="020F0502020204030204" pitchFamily="34" charset="0"/>
                      </a:endParaRPr>
                    </a:p>
                  </a:txBody>
                  <a:tcPr marL="4564" marR="4564" marT="4564" marB="0" anchor="b">
                    <a:lnL>
                      <a:noFill/>
                    </a:lnL>
                    <a:lnR>
                      <a:noFill/>
                    </a:lnR>
                    <a:lnT>
                      <a:noFill/>
                    </a:lnT>
                    <a:lnB>
                      <a:noFill/>
                    </a:lnB>
                  </a:tcPr>
                </a:tc>
                <a:tc>
                  <a:txBody>
                    <a:bodyPr/>
                    <a:lstStyle/>
                    <a:p>
                      <a:pPr algn="l" fontAlgn="b"/>
                      <a:endParaRPr lang="en-GB" sz="500" b="0" i="0" u="none" strike="noStrike" dirty="0">
                        <a:solidFill>
                          <a:srgbClr val="000000"/>
                        </a:solidFill>
                        <a:effectLst/>
                        <a:latin typeface="Calibri" panose="020F0502020204030204" pitchFamily="34" charset="0"/>
                      </a:endParaRPr>
                    </a:p>
                  </a:txBody>
                  <a:tcPr marL="4564" marR="4564" marT="4564" marB="0" anchor="b">
                    <a:lnL>
                      <a:noFill/>
                    </a:lnL>
                    <a:lnR>
                      <a:noFill/>
                    </a:lnR>
                    <a:lnT>
                      <a:noFill/>
                    </a:lnT>
                    <a:lnB>
                      <a:noFill/>
                    </a:lnB>
                  </a:tcPr>
                </a:tc>
                <a:tc>
                  <a:txBody>
                    <a:bodyPr/>
                    <a:lstStyle/>
                    <a:p>
                      <a:pPr algn="l" fontAlgn="b"/>
                      <a:endParaRPr lang="en-GB" sz="500" b="0" i="0" u="none" strike="noStrike" dirty="0">
                        <a:solidFill>
                          <a:srgbClr val="000000"/>
                        </a:solidFill>
                        <a:effectLst/>
                        <a:latin typeface="Calibri" panose="020F0502020204030204" pitchFamily="34" charset="0"/>
                      </a:endParaRPr>
                    </a:p>
                  </a:txBody>
                  <a:tcPr marL="4564" marR="4564" marT="4564" marB="0" anchor="b">
                    <a:lnL>
                      <a:noFill/>
                    </a:lnL>
                    <a:lnR>
                      <a:noFill/>
                    </a:lnR>
                    <a:lnT>
                      <a:noFill/>
                    </a:lnT>
                    <a:lnB>
                      <a:noFill/>
                    </a:lnB>
                  </a:tcPr>
                </a:tc>
                <a:tc>
                  <a:txBody>
                    <a:bodyPr/>
                    <a:lstStyle/>
                    <a:p>
                      <a:pPr algn="l" fontAlgn="b"/>
                      <a:endParaRPr lang="en-GB" sz="500" b="0" i="0" u="none" strike="noStrike" dirty="0">
                        <a:solidFill>
                          <a:srgbClr val="000000"/>
                        </a:solidFill>
                        <a:effectLst/>
                        <a:latin typeface="Calibri" panose="020F0502020204030204" pitchFamily="34" charset="0"/>
                      </a:endParaRPr>
                    </a:p>
                  </a:txBody>
                  <a:tcPr marL="4564" marR="4564" marT="4564" marB="0" anchor="b">
                    <a:lnL>
                      <a:noFill/>
                    </a:lnL>
                    <a:lnR>
                      <a:noFill/>
                    </a:lnR>
                    <a:lnT>
                      <a:noFill/>
                    </a:lnT>
                    <a:lnB>
                      <a:noFill/>
                    </a:lnB>
                  </a:tcPr>
                </a:tc>
                <a:tc>
                  <a:txBody>
                    <a:bodyPr/>
                    <a:lstStyle/>
                    <a:p>
                      <a:pPr algn="l" fontAlgn="b"/>
                      <a:endParaRPr lang="en-GB" sz="500" b="0" i="0" u="none" strike="noStrike" dirty="0">
                        <a:solidFill>
                          <a:srgbClr val="000000"/>
                        </a:solidFill>
                        <a:effectLst/>
                        <a:latin typeface="Calibri" panose="020F0502020204030204" pitchFamily="34" charset="0"/>
                      </a:endParaRPr>
                    </a:p>
                  </a:txBody>
                  <a:tcPr marL="4564" marR="4564" marT="4564" marB="0" anchor="b">
                    <a:lnL>
                      <a:noFill/>
                    </a:lnL>
                    <a:lnR>
                      <a:noFill/>
                    </a:lnR>
                    <a:lnT>
                      <a:noFill/>
                    </a:lnT>
                    <a:lnB>
                      <a:noFill/>
                    </a:lnB>
                  </a:tcPr>
                </a:tc>
                <a:tc>
                  <a:txBody>
                    <a:bodyPr/>
                    <a:lstStyle/>
                    <a:p>
                      <a:pPr algn="l" fontAlgn="b"/>
                      <a:endParaRPr lang="en-GB" sz="500" b="0" i="0" u="none" strike="noStrike" dirty="0">
                        <a:solidFill>
                          <a:srgbClr val="000000"/>
                        </a:solidFill>
                        <a:effectLst/>
                        <a:latin typeface="Calibri" panose="020F0502020204030204" pitchFamily="34" charset="0"/>
                      </a:endParaRPr>
                    </a:p>
                  </a:txBody>
                  <a:tcPr marL="4564" marR="4564" marT="4564" marB="0" anchor="b">
                    <a:lnL>
                      <a:noFill/>
                    </a:lnL>
                    <a:lnR>
                      <a:noFill/>
                    </a:lnR>
                    <a:lnT>
                      <a:noFill/>
                    </a:lnT>
                    <a:lnB>
                      <a:noFill/>
                    </a:lnB>
                  </a:tcPr>
                </a:tc>
                <a:tc>
                  <a:txBody>
                    <a:bodyPr/>
                    <a:lstStyle/>
                    <a:p>
                      <a:pPr algn="l" fontAlgn="b"/>
                      <a:endParaRPr lang="en-GB" sz="500" b="0" i="0" u="none" strike="noStrike" dirty="0">
                        <a:solidFill>
                          <a:srgbClr val="000000"/>
                        </a:solidFill>
                        <a:effectLst/>
                        <a:latin typeface="Calibri" panose="020F0502020204030204" pitchFamily="34" charset="0"/>
                      </a:endParaRPr>
                    </a:p>
                  </a:txBody>
                  <a:tcPr marL="4564" marR="4564" marT="4564" marB="0" anchor="b">
                    <a:lnL>
                      <a:noFill/>
                    </a:lnL>
                    <a:lnR>
                      <a:noFill/>
                    </a:lnR>
                    <a:lnT>
                      <a:noFill/>
                    </a:lnT>
                    <a:lnB>
                      <a:noFill/>
                    </a:lnB>
                  </a:tcPr>
                </a:tc>
                <a:tc>
                  <a:txBody>
                    <a:bodyPr/>
                    <a:lstStyle/>
                    <a:p>
                      <a:pPr algn="l" fontAlgn="b"/>
                      <a:endParaRPr lang="en-GB" sz="500" b="0" i="0" u="none" strike="noStrike" dirty="0">
                        <a:solidFill>
                          <a:srgbClr val="000000"/>
                        </a:solidFill>
                        <a:effectLst/>
                        <a:latin typeface="Calibri" panose="020F0502020204030204" pitchFamily="34" charset="0"/>
                      </a:endParaRPr>
                    </a:p>
                  </a:txBody>
                  <a:tcPr marL="4564" marR="4564" marT="4564" marB="0" anchor="b">
                    <a:lnL>
                      <a:noFill/>
                    </a:lnL>
                    <a:lnR>
                      <a:noFill/>
                    </a:lnR>
                    <a:lnT>
                      <a:noFill/>
                    </a:lnT>
                    <a:lnB>
                      <a:noFill/>
                    </a:lnB>
                  </a:tcPr>
                </a:tc>
                <a:tc>
                  <a:txBody>
                    <a:bodyPr/>
                    <a:lstStyle/>
                    <a:p>
                      <a:pPr algn="l" fontAlgn="b"/>
                      <a:endParaRPr lang="en-GB" sz="500" b="0" i="0" u="none" strike="noStrike" dirty="0">
                        <a:solidFill>
                          <a:srgbClr val="757171"/>
                        </a:solidFill>
                        <a:effectLst/>
                        <a:latin typeface="Calibri" panose="020F0502020204030204" pitchFamily="34" charset="0"/>
                      </a:endParaRPr>
                    </a:p>
                  </a:txBody>
                  <a:tcPr marL="4564" marR="4564" marT="4564" marB="0" anchor="b">
                    <a:lnL>
                      <a:noFill/>
                    </a:lnL>
                    <a:lnR>
                      <a:noFill/>
                    </a:lnR>
                    <a:lnT>
                      <a:noFill/>
                    </a:lnT>
                    <a:lnB>
                      <a:noFill/>
                    </a:lnB>
                  </a:tcPr>
                </a:tc>
                <a:tc>
                  <a:txBody>
                    <a:bodyPr/>
                    <a:lstStyle/>
                    <a:p>
                      <a:pPr algn="l" fontAlgn="b"/>
                      <a:endParaRPr lang="en-GB" sz="500" b="0" i="0" u="none" strike="noStrike" dirty="0">
                        <a:solidFill>
                          <a:srgbClr val="000000"/>
                        </a:solidFill>
                        <a:effectLst/>
                        <a:latin typeface="Calibri" panose="020F0502020204030204" pitchFamily="34" charset="0"/>
                      </a:endParaRPr>
                    </a:p>
                  </a:txBody>
                  <a:tcPr marL="4564" marR="4564" marT="4564" marB="0" anchor="b">
                    <a:lnL>
                      <a:noFill/>
                    </a:lnL>
                    <a:lnR>
                      <a:noFill/>
                    </a:lnR>
                    <a:lnT>
                      <a:noFill/>
                    </a:lnT>
                    <a:lnB>
                      <a:noFill/>
                    </a:lnB>
                  </a:tcPr>
                </a:tc>
                <a:tc>
                  <a:txBody>
                    <a:bodyPr/>
                    <a:lstStyle/>
                    <a:p>
                      <a:pPr algn="l" fontAlgn="b"/>
                      <a:endParaRPr lang="en-GB" sz="500" b="0" i="0" u="none" strike="noStrike" dirty="0">
                        <a:solidFill>
                          <a:srgbClr val="000000"/>
                        </a:solidFill>
                        <a:effectLst/>
                        <a:latin typeface="Calibri" panose="020F0502020204030204" pitchFamily="34" charset="0"/>
                      </a:endParaRPr>
                    </a:p>
                  </a:txBody>
                  <a:tcPr marL="4564" marR="4564" marT="4564" marB="0" anchor="b">
                    <a:lnL>
                      <a:noFill/>
                    </a:lnL>
                    <a:lnR>
                      <a:noFill/>
                    </a:lnR>
                    <a:lnT>
                      <a:noFill/>
                    </a:lnT>
                    <a:lnB>
                      <a:noFill/>
                    </a:lnB>
                  </a:tcPr>
                </a:tc>
                <a:tc>
                  <a:txBody>
                    <a:bodyPr/>
                    <a:lstStyle/>
                    <a:p>
                      <a:pPr algn="l" fontAlgn="b"/>
                      <a:r>
                        <a:rPr lang="en-GB" sz="500" b="0" i="0" u="none" strike="noStrike" dirty="0">
                          <a:solidFill>
                            <a:srgbClr val="000000"/>
                          </a:solidFill>
                          <a:effectLst/>
                          <a:latin typeface="Calibri" panose="020F0502020204030204" pitchFamily="34" charset="0"/>
                        </a:rPr>
                        <a:t> </a:t>
                      </a:r>
                    </a:p>
                  </a:txBody>
                  <a:tcPr marL="4564" marR="4564" marT="4564" marB="0" anchor="b">
                    <a:lnL>
                      <a:noFill/>
                    </a:lnL>
                    <a:lnR>
                      <a:noFill/>
                    </a:lnR>
                    <a:lnT>
                      <a:noFill/>
                    </a:lnT>
                    <a:lnB>
                      <a:noFill/>
                    </a:lnB>
                    <a:solidFill>
                      <a:srgbClr val="757171"/>
                    </a:solidFill>
                  </a:tcPr>
                </a:tc>
                <a:tc>
                  <a:txBody>
                    <a:bodyPr/>
                    <a:lstStyle/>
                    <a:p>
                      <a:pPr algn="l" fontAlgn="b"/>
                      <a:endParaRPr lang="en-GB" sz="500" b="0" i="0" u="none" strike="noStrike" dirty="0">
                        <a:solidFill>
                          <a:srgbClr val="000000"/>
                        </a:solidFill>
                        <a:effectLst/>
                        <a:latin typeface="Calibri" panose="020F0502020204030204" pitchFamily="34" charset="0"/>
                      </a:endParaRPr>
                    </a:p>
                  </a:txBody>
                  <a:tcPr marL="4564" marR="4564" marT="4564" marB="0" anchor="b">
                    <a:lnL>
                      <a:noFill/>
                    </a:lnL>
                    <a:lnR>
                      <a:noFill/>
                    </a:lnR>
                    <a:lnT>
                      <a:noFill/>
                    </a:lnT>
                    <a:lnB>
                      <a:noFill/>
                    </a:lnB>
                  </a:tcPr>
                </a:tc>
                <a:tc>
                  <a:txBody>
                    <a:bodyPr/>
                    <a:lstStyle/>
                    <a:p>
                      <a:pPr algn="l" fontAlgn="b"/>
                      <a:endParaRPr lang="en-GB" sz="500" b="0" i="0" u="none" strike="noStrike" dirty="0">
                        <a:solidFill>
                          <a:srgbClr val="000000"/>
                        </a:solidFill>
                        <a:effectLst/>
                        <a:latin typeface="Calibri" panose="020F0502020204030204" pitchFamily="34" charset="0"/>
                      </a:endParaRPr>
                    </a:p>
                  </a:txBody>
                  <a:tcPr marL="4564" marR="4564" marT="4564" marB="0" anchor="b">
                    <a:lnL>
                      <a:noFill/>
                    </a:lnL>
                    <a:lnR>
                      <a:noFill/>
                    </a:lnR>
                    <a:lnT>
                      <a:noFill/>
                    </a:lnT>
                    <a:lnB>
                      <a:noFill/>
                    </a:lnB>
                  </a:tcPr>
                </a:tc>
                <a:tc>
                  <a:txBody>
                    <a:bodyPr/>
                    <a:lstStyle/>
                    <a:p>
                      <a:pPr algn="l" fontAlgn="b"/>
                      <a:endParaRPr lang="en-GB" sz="500" b="0" i="0" u="none" strike="noStrike" dirty="0">
                        <a:solidFill>
                          <a:srgbClr val="000000"/>
                        </a:solidFill>
                        <a:effectLst/>
                        <a:latin typeface="Calibri" panose="020F0502020204030204" pitchFamily="34" charset="0"/>
                      </a:endParaRPr>
                    </a:p>
                  </a:txBody>
                  <a:tcPr marL="4564" marR="4564" marT="4564" marB="0" anchor="b">
                    <a:lnL>
                      <a:noFill/>
                    </a:lnL>
                    <a:lnR>
                      <a:noFill/>
                    </a:lnR>
                    <a:lnT>
                      <a:noFill/>
                    </a:lnT>
                    <a:lnB>
                      <a:noFill/>
                    </a:lnB>
                  </a:tcPr>
                </a:tc>
                <a:tc>
                  <a:txBody>
                    <a:bodyPr/>
                    <a:lstStyle/>
                    <a:p>
                      <a:pPr algn="l" fontAlgn="b"/>
                      <a:endParaRPr lang="en-GB" sz="500" b="0" i="0" u="none" strike="noStrike" dirty="0">
                        <a:solidFill>
                          <a:srgbClr val="000000"/>
                        </a:solidFill>
                        <a:effectLst/>
                        <a:latin typeface="Calibri" panose="020F0502020204030204" pitchFamily="34" charset="0"/>
                      </a:endParaRPr>
                    </a:p>
                  </a:txBody>
                  <a:tcPr marL="4564" marR="4564" marT="4564" marB="0" anchor="b">
                    <a:lnL>
                      <a:noFill/>
                    </a:lnL>
                    <a:lnR>
                      <a:noFill/>
                    </a:lnR>
                    <a:lnT>
                      <a:noFill/>
                    </a:lnT>
                    <a:lnB>
                      <a:noFill/>
                    </a:lnB>
                  </a:tcPr>
                </a:tc>
                <a:tc>
                  <a:txBody>
                    <a:bodyPr/>
                    <a:lstStyle/>
                    <a:p>
                      <a:pPr algn="l" fontAlgn="b"/>
                      <a:endParaRPr lang="en-GB" sz="500" b="0" i="0" u="none" strike="noStrike" dirty="0">
                        <a:solidFill>
                          <a:srgbClr val="000000"/>
                        </a:solidFill>
                        <a:effectLst/>
                        <a:latin typeface="Calibri" panose="020F0502020204030204" pitchFamily="34" charset="0"/>
                      </a:endParaRPr>
                    </a:p>
                  </a:txBody>
                  <a:tcPr marL="4564" marR="4564" marT="4564" marB="0" anchor="b">
                    <a:lnL>
                      <a:noFill/>
                    </a:lnL>
                    <a:lnR>
                      <a:noFill/>
                    </a:lnR>
                    <a:lnT>
                      <a:noFill/>
                    </a:lnT>
                    <a:lnB>
                      <a:noFill/>
                    </a:lnB>
                  </a:tcPr>
                </a:tc>
                <a:tc>
                  <a:txBody>
                    <a:bodyPr/>
                    <a:lstStyle/>
                    <a:p>
                      <a:pPr algn="l" fontAlgn="b"/>
                      <a:endParaRPr lang="en-GB" sz="500" b="0" i="0" u="none" strike="noStrike" dirty="0">
                        <a:solidFill>
                          <a:srgbClr val="000000"/>
                        </a:solidFill>
                        <a:effectLst/>
                        <a:latin typeface="Calibri" panose="020F0502020204030204" pitchFamily="34" charset="0"/>
                      </a:endParaRPr>
                    </a:p>
                  </a:txBody>
                  <a:tcPr marL="4564" marR="4564" marT="4564" marB="0" anchor="b">
                    <a:lnL>
                      <a:noFill/>
                    </a:lnL>
                    <a:lnR>
                      <a:noFill/>
                    </a:lnR>
                    <a:lnT>
                      <a:noFill/>
                    </a:lnT>
                    <a:lnB>
                      <a:noFill/>
                    </a:lnB>
                  </a:tcPr>
                </a:tc>
                <a:tc>
                  <a:txBody>
                    <a:bodyPr/>
                    <a:lstStyle/>
                    <a:p>
                      <a:pPr algn="l" fontAlgn="b"/>
                      <a:endParaRPr lang="en-GB" sz="500" b="0" i="0" u="none" strike="noStrike" dirty="0">
                        <a:solidFill>
                          <a:srgbClr val="000000"/>
                        </a:solidFill>
                        <a:effectLst/>
                        <a:latin typeface="Calibri" panose="020F0502020204030204" pitchFamily="34" charset="0"/>
                      </a:endParaRPr>
                    </a:p>
                  </a:txBody>
                  <a:tcPr marL="4564" marR="4564" marT="4564"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en-GB" sz="500" b="0" i="0" u="none" strike="noStrike" dirty="0">
                          <a:solidFill>
                            <a:srgbClr val="000000"/>
                          </a:solidFill>
                          <a:effectLst/>
                          <a:latin typeface="Calibri" panose="020F0502020204030204" pitchFamily="34" charset="0"/>
                        </a:rPr>
                        <a:t> </a:t>
                      </a:r>
                    </a:p>
                  </a:txBody>
                  <a:tcPr marL="4564" marR="4564" marT="4564"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en-GB" sz="500" b="0" i="0" u="none" strike="noStrike" dirty="0">
                        <a:solidFill>
                          <a:srgbClr val="000000"/>
                        </a:solidFill>
                        <a:effectLst/>
                        <a:latin typeface="Calibri" panose="020F0502020204030204" pitchFamily="34" charset="0"/>
                      </a:endParaRPr>
                    </a:p>
                  </a:txBody>
                  <a:tcPr marL="4564" marR="4564" marT="4564" marB="0" anchor="b">
                    <a:lnL>
                      <a:noFill/>
                    </a:lnL>
                    <a:lnR>
                      <a:noFill/>
                    </a:lnR>
                    <a:lnT>
                      <a:noFill/>
                    </a:lnT>
                    <a:lnB>
                      <a:noFill/>
                    </a:lnB>
                  </a:tcPr>
                </a:tc>
                <a:tc>
                  <a:txBody>
                    <a:bodyPr/>
                    <a:lstStyle/>
                    <a:p>
                      <a:pPr algn="l" fontAlgn="b"/>
                      <a:endParaRPr lang="en-GB" sz="500" b="0" i="0" u="none" strike="noStrike" dirty="0">
                        <a:solidFill>
                          <a:srgbClr val="000000"/>
                        </a:solidFill>
                        <a:effectLst/>
                        <a:latin typeface="Calibri" panose="020F0502020204030204" pitchFamily="34" charset="0"/>
                      </a:endParaRPr>
                    </a:p>
                  </a:txBody>
                  <a:tcPr marL="4564" marR="4564" marT="4564" marB="0" anchor="b">
                    <a:lnL>
                      <a:noFill/>
                    </a:lnL>
                    <a:lnR>
                      <a:noFill/>
                    </a:lnR>
                    <a:lnT>
                      <a:noFill/>
                    </a:lnT>
                    <a:lnB>
                      <a:noFill/>
                    </a:lnB>
                  </a:tcPr>
                </a:tc>
                <a:tc>
                  <a:txBody>
                    <a:bodyPr/>
                    <a:lstStyle/>
                    <a:p>
                      <a:pPr algn="l" fontAlgn="b"/>
                      <a:endParaRPr lang="en-GB" sz="500" b="0" i="0" u="none" strike="noStrike" dirty="0">
                        <a:solidFill>
                          <a:srgbClr val="000000"/>
                        </a:solidFill>
                        <a:effectLst/>
                        <a:latin typeface="Calibri" panose="020F0502020204030204" pitchFamily="34" charset="0"/>
                      </a:endParaRPr>
                    </a:p>
                  </a:txBody>
                  <a:tcPr marL="4564" marR="4564" marT="4564" marB="0" anchor="b">
                    <a:lnL>
                      <a:noFill/>
                    </a:lnL>
                    <a:lnR>
                      <a:noFill/>
                    </a:lnR>
                    <a:lnT>
                      <a:noFill/>
                    </a:lnT>
                    <a:lnB>
                      <a:noFill/>
                    </a:lnB>
                  </a:tcPr>
                </a:tc>
                <a:tc>
                  <a:txBody>
                    <a:bodyPr/>
                    <a:lstStyle/>
                    <a:p>
                      <a:pPr algn="l" fontAlgn="b"/>
                      <a:endParaRPr lang="en-GB" sz="500" b="0" i="0" u="none" strike="noStrike" dirty="0">
                        <a:solidFill>
                          <a:srgbClr val="000000"/>
                        </a:solidFill>
                        <a:effectLst/>
                        <a:latin typeface="Calibri" panose="020F0502020204030204" pitchFamily="34" charset="0"/>
                      </a:endParaRPr>
                    </a:p>
                  </a:txBody>
                  <a:tcPr marL="4564" marR="4564" marT="4564" marB="0" anchor="b">
                    <a:lnL>
                      <a:noFill/>
                    </a:lnL>
                    <a:lnR>
                      <a:noFill/>
                    </a:lnR>
                    <a:lnT>
                      <a:noFill/>
                    </a:lnT>
                    <a:lnB>
                      <a:noFill/>
                    </a:lnB>
                  </a:tcPr>
                </a:tc>
                <a:extLst>
                  <a:ext uri="{0D108BD9-81ED-4DB2-BD59-A6C34878D82A}">
                    <a16:rowId xmlns:a16="http://schemas.microsoft.com/office/drawing/2014/main" val="2183749655"/>
                  </a:ext>
                </a:extLst>
              </a:tr>
              <a:tr h="130352">
                <a:tc>
                  <a:txBody>
                    <a:bodyPr/>
                    <a:lstStyle/>
                    <a:p>
                      <a:pPr algn="l" fontAlgn="b"/>
                      <a:endParaRPr lang="en-GB" sz="500" b="0" i="0" u="none" strike="noStrike" dirty="0">
                        <a:solidFill>
                          <a:srgbClr val="000000"/>
                        </a:solidFill>
                        <a:effectLst/>
                        <a:latin typeface="Calibri" panose="020F0502020204030204" pitchFamily="34" charset="0"/>
                      </a:endParaRPr>
                    </a:p>
                  </a:txBody>
                  <a:tcPr marL="4564" marR="4564" marT="4564" marB="0" anchor="b">
                    <a:lnL>
                      <a:noFill/>
                    </a:lnL>
                    <a:lnR>
                      <a:noFill/>
                    </a:lnR>
                    <a:lnT>
                      <a:noFill/>
                    </a:lnT>
                    <a:lnB>
                      <a:noFill/>
                    </a:lnB>
                  </a:tcPr>
                </a:tc>
                <a:tc>
                  <a:txBody>
                    <a:bodyPr/>
                    <a:lstStyle/>
                    <a:p>
                      <a:pPr algn="l" fontAlgn="b"/>
                      <a:endParaRPr lang="en-GB" sz="800" b="0" i="0" u="none" strike="noStrike" dirty="0">
                        <a:solidFill>
                          <a:srgbClr val="000000"/>
                        </a:solidFill>
                        <a:effectLst/>
                        <a:latin typeface="Calibri" panose="020F0502020204030204" pitchFamily="34" charset="0"/>
                      </a:endParaRPr>
                    </a:p>
                  </a:txBody>
                  <a:tcPr marL="4564" marR="4564" marT="4564" marB="0" anchor="b">
                    <a:lnL>
                      <a:noFill/>
                    </a:lnL>
                    <a:lnR>
                      <a:noFill/>
                    </a:lnR>
                    <a:lnT>
                      <a:noFill/>
                    </a:lnT>
                    <a:lnB>
                      <a:noFill/>
                    </a:lnB>
                  </a:tcPr>
                </a:tc>
                <a:tc>
                  <a:txBody>
                    <a:bodyPr/>
                    <a:lstStyle/>
                    <a:p>
                      <a:pPr algn="ctr" fontAlgn="ctr"/>
                      <a:endParaRPr lang="en-GB" sz="800" b="0" i="0" u="none" strike="noStrike" dirty="0">
                        <a:solidFill>
                          <a:srgbClr val="000000"/>
                        </a:solidFill>
                        <a:effectLst/>
                        <a:latin typeface="Calibri" panose="020F0502020204030204" pitchFamily="34" charset="0"/>
                      </a:endParaRPr>
                    </a:p>
                  </a:txBody>
                  <a:tcPr marL="4564" marR="4564" marT="4564" marB="0" anchor="ctr">
                    <a:lnL>
                      <a:noFill/>
                    </a:lnL>
                    <a:lnR>
                      <a:noFill/>
                    </a:lnR>
                    <a:lnT>
                      <a:noFill/>
                    </a:lnT>
                    <a:lnB>
                      <a:noFill/>
                    </a:lnB>
                  </a:tcPr>
                </a:tc>
                <a:tc>
                  <a:txBody>
                    <a:bodyPr/>
                    <a:lstStyle/>
                    <a:p>
                      <a:pPr algn="l" fontAlgn="b"/>
                      <a:endParaRPr lang="en-GB" sz="500" b="0" i="0" u="none" strike="noStrike" dirty="0">
                        <a:solidFill>
                          <a:srgbClr val="000000"/>
                        </a:solidFill>
                        <a:effectLst/>
                        <a:latin typeface="Calibri" panose="020F0502020204030204" pitchFamily="34" charset="0"/>
                      </a:endParaRPr>
                    </a:p>
                  </a:txBody>
                  <a:tcPr marL="4564" marR="4564" marT="4564" marB="0" anchor="b">
                    <a:lnL>
                      <a:noFill/>
                    </a:lnL>
                    <a:lnR>
                      <a:noFill/>
                    </a:lnR>
                    <a:lnT>
                      <a:noFill/>
                    </a:lnT>
                    <a:lnB>
                      <a:noFill/>
                    </a:lnB>
                  </a:tcPr>
                </a:tc>
                <a:tc>
                  <a:txBody>
                    <a:bodyPr/>
                    <a:lstStyle/>
                    <a:p>
                      <a:pPr algn="l" fontAlgn="b"/>
                      <a:endParaRPr lang="en-GB" sz="500" b="0" i="0" u="none" strike="noStrike" dirty="0">
                        <a:solidFill>
                          <a:srgbClr val="000000"/>
                        </a:solidFill>
                        <a:effectLst/>
                        <a:latin typeface="Calibri" panose="020F0502020204030204" pitchFamily="34" charset="0"/>
                      </a:endParaRPr>
                    </a:p>
                  </a:txBody>
                  <a:tcPr marL="4564" marR="4564" marT="4564" marB="0" anchor="b">
                    <a:lnL>
                      <a:noFill/>
                    </a:lnL>
                    <a:lnR>
                      <a:noFill/>
                    </a:lnR>
                    <a:lnT>
                      <a:noFill/>
                    </a:lnT>
                    <a:lnB>
                      <a:noFill/>
                    </a:lnB>
                  </a:tcPr>
                </a:tc>
                <a:tc>
                  <a:txBody>
                    <a:bodyPr/>
                    <a:lstStyle/>
                    <a:p>
                      <a:pPr algn="l" fontAlgn="b"/>
                      <a:endParaRPr lang="en-GB" sz="500" b="0" i="0" u="none" strike="noStrike" dirty="0">
                        <a:solidFill>
                          <a:srgbClr val="000000"/>
                        </a:solidFill>
                        <a:effectLst/>
                        <a:latin typeface="Calibri" panose="020F0502020204030204" pitchFamily="34" charset="0"/>
                      </a:endParaRPr>
                    </a:p>
                  </a:txBody>
                  <a:tcPr marL="4564" marR="4564" marT="4564" marB="0" anchor="b">
                    <a:lnL>
                      <a:noFill/>
                    </a:lnL>
                    <a:lnR>
                      <a:noFill/>
                    </a:lnR>
                    <a:lnT>
                      <a:noFill/>
                    </a:lnT>
                    <a:lnB>
                      <a:noFill/>
                    </a:lnB>
                  </a:tcPr>
                </a:tc>
                <a:tc>
                  <a:txBody>
                    <a:bodyPr/>
                    <a:lstStyle/>
                    <a:p>
                      <a:pPr algn="l" fontAlgn="b"/>
                      <a:endParaRPr lang="en-GB" sz="500" b="0" i="0" u="none" strike="noStrike" dirty="0">
                        <a:solidFill>
                          <a:srgbClr val="000000"/>
                        </a:solidFill>
                        <a:effectLst/>
                        <a:latin typeface="Calibri" panose="020F0502020204030204" pitchFamily="34" charset="0"/>
                      </a:endParaRPr>
                    </a:p>
                  </a:txBody>
                  <a:tcPr marL="4564" marR="4564" marT="4564" marB="0" anchor="b">
                    <a:lnL>
                      <a:noFill/>
                    </a:lnL>
                    <a:lnR>
                      <a:noFill/>
                    </a:lnR>
                    <a:lnT>
                      <a:noFill/>
                    </a:lnT>
                    <a:lnB>
                      <a:noFill/>
                    </a:lnB>
                  </a:tcPr>
                </a:tc>
                <a:tc>
                  <a:txBody>
                    <a:bodyPr/>
                    <a:lstStyle/>
                    <a:p>
                      <a:pPr algn="l" fontAlgn="b"/>
                      <a:endParaRPr lang="en-GB" sz="500" b="0" i="0" u="none" strike="noStrike" dirty="0">
                        <a:solidFill>
                          <a:srgbClr val="000000"/>
                        </a:solidFill>
                        <a:effectLst/>
                        <a:latin typeface="Calibri" panose="020F0502020204030204" pitchFamily="34" charset="0"/>
                      </a:endParaRPr>
                    </a:p>
                  </a:txBody>
                  <a:tcPr marL="4564" marR="4564" marT="4564" marB="0" anchor="b">
                    <a:lnL>
                      <a:noFill/>
                    </a:lnL>
                    <a:lnR>
                      <a:noFill/>
                    </a:lnR>
                    <a:lnT>
                      <a:noFill/>
                    </a:lnT>
                    <a:lnB>
                      <a:noFill/>
                    </a:lnB>
                  </a:tcPr>
                </a:tc>
                <a:tc>
                  <a:txBody>
                    <a:bodyPr/>
                    <a:lstStyle/>
                    <a:p>
                      <a:pPr algn="l" fontAlgn="b"/>
                      <a:endParaRPr lang="en-GB" sz="500" b="0" i="0" u="none" strike="noStrike" dirty="0">
                        <a:solidFill>
                          <a:srgbClr val="000000"/>
                        </a:solidFill>
                        <a:effectLst/>
                        <a:latin typeface="Calibri" panose="020F0502020204030204" pitchFamily="34" charset="0"/>
                      </a:endParaRPr>
                    </a:p>
                  </a:txBody>
                  <a:tcPr marL="4564" marR="4564" marT="4564" marB="0" anchor="b">
                    <a:lnL>
                      <a:noFill/>
                    </a:lnL>
                    <a:lnR>
                      <a:noFill/>
                    </a:lnR>
                    <a:lnT>
                      <a:noFill/>
                    </a:lnT>
                    <a:lnB>
                      <a:noFill/>
                    </a:lnB>
                  </a:tcPr>
                </a:tc>
                <a:tc>
                  <a:txBody>
                    <a:bodyPr/>
                    <a:lstStyle/>
                    <a:p>
                      <a:pPr algn="l" fontAlgn="b"/>
                      <a:endParaRPr lang="en-GB" sz="500" b="0" i="0" u="none" strike="noStrike" dirty="0">
                        <a:solidFill>
                          <a:srgbClr val="000000"/>
                        </a:solidFill>
                        <a:effectLst/>
                        <a:latin typeface="Calibri" panose="020F0502020204030204" pitchFamily="34" charset="0"/>
                      </a:endParaRPr>
                    </a:p>
                  </a:txBody>
                  <a:tcPr marL="4564" marR="4564" marT="4564" marB="0" anchor="b">
                    <a:lnL>
                      <a:noFill/>
                    </a:lnL>
                    <a:lnR>
                      <a:noFill/>
                    </a:lnR>
                    <a:lnT>
                      <a:noFill/>
                    </a:lnT>
                    <a:lnB>
                      <a:noFill/>
                    </a:lnB>
                  </a:tcPr>
                </a:tc>
                <a:tc>
                  <a:txBody>
                    <a:bodyPr/>
                    <a:lstStyle/>
                    <a:p>
                      <a:pPr algn="l" fontAlgn="b"/>
                      <a:endParaRPr lang="en-GB" sz="500" b="0" i="0" u="none" strike="noStrike" dirty="0">
                        <a:solidFill>
                          <a:srgbClr val="000000"/>
                        </a:solidFill>
                        <a:effectLst/>
                        <a:latin typeface="Calibri" panose="020F0502020204030204" pitchFamily="34" charset="0"/>
                      </a:endParaRPr>
                    </a:p>
                  </a:txBody>
                  <a:tcPr marL="4564" marR="4564" marT="4564" marB="0" anchor="b">
                    <a:lnL>
                      <a:noFill/>
                    </a:lnL>
                    <a:lnR>
                      <a:noFill/>
                    </a:lnR>
                    <a:lnT>
                      <a:noFill/>
                    </a:lnT>
                    <a:lnB>
                      <a:noFill/>
                    </a:lnB>
                  </a:tcPr>
                </a:tc>
                <a:tc>
                  <a:txBody>
                    <a:bodyPr/>
                    <a:lstStyle/>
                    <a:p>
                      <a:pPr algn="r" fontAlgn="b"/>
                      <a:endParaRPr lang="en-GB" sz="500" b="1" i="0" u="none" strike="noStrike" dirty="0">
                        <a:solidFill>
                          <a:srgbClr val="FFFF00"/>
                        </a:solidFill>
                        <a:effectLst/>
                        <a:latin typeface="Calibri" panose="020F0502020204030204" pitchFamily="34" charset="0"/>
                      </a:endParaRPr>
                    </a:p>
                  </a:txBody>
                  <a:tcPr marL="4564" marR="4564" marT="4564" marB="0" anchor="b">
                    <a:lnL>
                      <a:noFill/>
                    </a:lnL>
                    <a:lnR>
                      <a:noFill/>
                    </a:lnR>
                    <a:lnT>
                      <a:noFill/>
                    </a:lnT>
                    <a:lnB>
                      <a:noFill/>
                    </a:lnB>
                  </a:tcPr>
                </a:tc>
                <a:tc>
                  <a:txBody>
                    <a:bodyPr/>
                    <a:lstStyle/>
                    <a:p>
                      <a:pPr algn="r" fontAlgn="b"/>
                      <a:endParaRPr lang="en-GB" sz="500" b="1" i="0" u="none" strike="noStrike" dirty="0">
                        <a:solidFill>
                          <a:srgbClr val="FFFF00"/>
                        </a:solidFill>
                        <a:effectLst/>
                        <a:latin typeface="Calibri" panose="020F0502020204030204" pitchFamily="34" charset="0"/>
                      </a:endParaRPr>
                    </a:p>
                  </a:txBody>
                  <a:tcPr marL="4564" marR="4564" marT="4564" marB="0" anchor="b">
                    <a:lnL>
                      <a:noFill/>
                    </a:lnL>
                    <a:lnR>
                      <a:noFill/>
                    </a:lnR>
                    <a:lnT>
                      <a:noFill/>
                    </a:lnT>
                    <a:lnB>
                      <a:noFill/>
                    </a:lnB>
                  </a:tcPr>
                </a:tc>
                <a:tc>
                  <a:txBody>
                    <a:bodyPr/>
                    <a:lstStyle/>
                    <a:p>
                      <a:pPr algn="l" fontAlgn="b"/>
                      <a:endParaRPr lang="en-GB" sz="500" b="0" i="0" u="none" strike="noStrike" dirty="0">
                        <a:solidFill>
                          <a:srgbClr val="000000"/>
                        </a:solidFill>
                        <a:effectLst/>
                        <a:latin typeface="Calibri" panose="020F0502020204030204" pitchFamily="34" charset="0"/>
                      </a:endParaRPr>
                    </a:p>
                  </a:txBody>
                  <a:tcPr marL="4564" marR="4564" marT="4564" marB="0" anchor="b">
                    <a:lnL>
                      <a:noFill/>
                    </a:lnL>
                    <a:lnR>
                      <a:noFill/>
                    </a:lnR>
                    <a:lnT>
                      <a:noFill/>
                    </a:lnT>
                    <a:lnB>
                      <a:noFill/>
                    </a:lnB>
                  </a:tcPr>
                </a:tc>
                <a:tc>
                  <a:txBody>
                    <a:bodyPr/>
                    <a:lstStyle/>
                    <a:p>
                      <a:pPr algn="r" fontAlgn="b"/>
                      <a:endParaRPr lang="en-GB" sz="500" b="0" i="0" u="none" strike="noStrike" dirty="0">
                        <a:solidFill>
                          <a:srgbClr val="FFFF00"/>
                        </a:solidFill>
                        <a:effectLst/>
                        <a:latin typeface="Calibri" panose="020F0502020204030204" pitchFamily="34" charset="0"/>
                      </a:endParaRPr>
                    </a:p>
                  </a:txBody>
                  <a:tcPr marL="4564" marR="4564" marT="4564" marB="0" anchor="b">
                    <a:lnL>
                      <a:noFill/>
                    </a:lnL>
                    <a:lnR>
                      <a:noFill/>
                    </a:lnR>
                    <a:lnT>
                      <a:noFill/>
                    </a:lnT>
                    <a:lnB>
                      <a:noFill/>
                    </a:lnB>
                  </a:tcPr>
                </a:tc>
                <a:tc>
                  <a:txBody>
                    <a:bodyPr/>
                    <a:lstStyle/>
                    <a:p>
                      <a:pPr algn="l" fontAlgn="b"/>
                      <a:endParaRPr lang="en-GB" sz="500" b="0" i="0" u="none" strike="noStrike" dirty="0">
                        <a:solidFill>
                          <a:srgbClr val="000000"/>
                        </a:solidFill>
                        <a:effectLst/>
                        <a:latin typeface="Calibri" panose="020F0502020204030204" pitchFamily="34" charset="0"/>
                      </a:endParaRPr>
                    </a:p>
                  </a:txBody>
                  <a:tcPr marL="4564" marR="4564" marT="4564" marB="0" anchor="b">
                    <a:lnL>
                      <a:noFill/>
                    </a:lnL>
                    <a:lnR>
                      <a:noFill/>
                    </a:lnR>
                    <a:lnT>
                      <a:noFill/>
                    </a:lnT>
                    <a:lnB>
                      <a:noFill/>
                    </a:lnB>
                  </a:tcPr>
                </a:tc>
                <a:tc>
                  <a:txBody>
                    <a:bodyPr/>
                    <a:lstStyle/>
                    <a:p>
                      <a:pPr algn="l" fontAlgn="b"/>
                      <a:endParaRPr lang="en-GB" sz="500" b="0" i="0" u="none" strike="noStrike" dirty="0">
                        <a:solidFill>
                          <a:srgbClr val="000000"/>
                        </a:solidFill>
                        <a:effectLst/>
                        <a:latin typeface="Calibri" panose="020F0502020204030204" pitchFamily="34" charset="0"/>
                      </a:endParaRPr>
                    </a:p>
                  </a:txBody>
                  <a:tcPr marL="4564" marR="4564" marT="4564" marB="0" anchor="b">
                    <a:lnL>
                      <a:noFill/>
                    </a:lnL>
                    <a:lnR>
                      <a:noFill/>
                    </a:lnR>
                    <a:lnT>
                      <a:noFill/>
                    </a:lnT>
                    <a:lnB>
                      <a:noFill/>
                    </a:lnB>
                  </a:tcPr>
                </a:tc>
                <a:tc>
                  <a:txBody>
                    <a:bodyPr/>
                    <a:lstStyle/>
                    <a:p>
                      <a:pPr algn="l" fontAlgn="b"/>
                      <a:endParaRPr lang="en-GB" sz="500" b="0" i="0" u="none" strike="noStrike" dirty="0">
                        <a:solidFill>
                          <a:srgbClr val="000000"/>
                        </a:solidFill>
                        <a:effectLst/>
                        <a:latin typeface="Calibri" panose="020F0502020204030204" pitchFamily="34" charset="0"/>
                      </a:endParaRPr>
                    </a:p>
                  </a:txBody>
                  <a:tcPr marL="4564" marR="4564" marT="4564" marB="0" anchor="b">
                    <a:lnL>
                      <a:noFill/>
                    </a:lnL>
                    <a:lnR>
                      <a:noFill/>
                    </a:lnR>
                    <a:lnT>
                      <a:noFill/>
                    </a:lnT>
                    <a:lnB>
                      <a:noFill/>
                    </a:lnB>
                  </a:tcPr>
                </a:tc>
                <a:tc>
                  <a:txBody>
                    <a:bodyPr/>
                    <a:lstStyle/>
                    <a:p>
                      <a:pPr algn="l" fontAlgn="b"/>
                      <a:endParaRPr lang="en-GB" sz="500" b="0" i="0" u="none" strike="noStrike" dirty="0">
                        <a:solidFill>
                          <a:srgbClr val="000000"/>
                        </a:solidFill>
                        <a:effectLst/>
                        <a:latin typeface="Calibri" panose="020F0502020204030204" pitchFamily="34" charset="0"/>
                      </a:endParaRPr>
                    </a:p>
                  </a:txBody>
                  <a:tcPr marL="4564" marR="4564" marT="4564" marB="0" anchor="b">
                    <a:lnL>
                      <a:noFill/>
                    </a:lnL>
                    <a:lnR>
                      <a:noFill/>
                    </a:lnR>
                    <a:lnT>
                      <a:noFill/>
                    </a:lnT>
                    <a:lnB>
                      <a:noFill/>
                    </a:lnB>
                  </a:tcPr>
                </a:tc>
                <a:tc>
                  <a:txBody>
                    <a:bodyPr/>
                    <a:lstStyle/>
                    <a:p>
                      <a:pPr algn="l" fontAlgn="b"/>
                      <a:endParaRPr lang="en-GB" sz="500" b="0" i="0" u="none" strike="noStrike" dirty="0">
                        <a:solidFill>
                          <a:srgbClr val="000000"/>
                        </a:solidFill>
                        <a:effectLst/>
                        <a:latin typeface="Calibri" panose="020F0502020204030204" pitchFamily="34" charset="0"/>
                      </a:endParaRPr>
                    </a:p>
                  </a:txBody>
                  <a:tcPr marL="4564" marR="4564" marT="4564" marB="0" anchor="b">
                    <a:lnL>
                      <a:noFill/>
                    </a:lnL>
                    <a:lnR>
                      <a:noFill/>
                    </a:lnR>
                    <a:lnT>
                      <a:noFill/>
                    </a:lnT>
                    <a:lnB>
                      <a:noFill/>
                    </a:lnB>
                  </a:tcPr>
                </a:tc>
                <a:tc>
                  <a:txBody>
                    <a:bodyPr/>
                    <a:lstStyle/>
                    <a:p>
                      <a:pPr algn="l" fontAlgn="b"/>
                      <a:endParaRPr lang="en-GB" sz="500" b="0" i="0" u="none" strike="noStrike" dirty="0">
                        <a:solidFill>
                          <a:srgbClr val="000000"/>
                        </a:solidFill>
                        <a:effectLst/>
                        <a:latin typeface="Calibri" panose="020F0502020204030204" pitchFamily="34" charset="0"/>
                      </a:endParaRPr>
                    </a:p>
                  </a:txBody>
                  <a:tcPr marL="4564" marR="4564" marT="4564" marB="0" anchor="b">
                    <a:lnL>
                      <a:noFill/>
                    </a:lnL>
                    <a:lnR>
                      <a:noFill/>
                    </a:lnR>
                    <a:lnT>
                      <a:noFill/>
                    </a:lnT>
                    <a:lnB>
                      <a:noFill/>
                    </a:lnB>
                  </a:tcPr>
                </a:tc>
                <a:tc>
                  <a:txBody>
                    <a:bodyPr/>
                    <a:lstStyle/>
                    <a:p>
                      <a:pPr algn="l" fontAlgn="b"/>
                      <a:endParaRPr lang="en-GB" sz="500" b="0" i="0" u="none" strike="noStrike" dirty="0">
                        <a:solidFill>
                          <a:srgbClr val="000000"/>
                        </a:solidFill>
                        <a:effectLst/>
                        <a:latin typeface="Calibri" panose="020F0502020204030204" pitchFamily="34" charset="0"/>
                      </a:endParaRPr>
                    </a:p>
                  </a:txBody>
                  <a:tcPr marL="4564" marR="4564" marT="4564" marB="0" anchor="b">
                    <a:lnL>
                      <a:noFill/>
                    </a:lnL>
                    <a:lnR>
                      <a:noFill/>
                    </a:lnR>
                    <a:lnT>
                      <a:noFill/>
                    </a:lnT>
                    <a:lnB>
                      <a:noFill/>
                    </a:lnB>
                  </a:tcPr>
                </a:tc>
                <a:tc>
                  <a:txBody>
                    <a:bodyPr/>
                    <a:lstStyle/>
                    <a:p>
                      <a:pPr algn="l" fontAlgn="b"/>
                      <a:endParaRPr lang="en-GB" sz="500" b="0" i="0" u="none" strike="noStrike" dirty="0">
                        <a:solidFill>
                          <a:srgbClr val="000000"/>
                        </a:solidFill>
                        <a:effectLst/>
                        <a:latin typeface="Calibri" panose="020F0502020204030204" pitchFamily="34" charset="0"/>
                      </a:endParaRPr>
                    </a:p>
                  </a:txBody>
                  <a:tcPr marL="4564" marR="4564" marT="4564" marB="0" anchor="b">
                    <a:lnL>
                      <a:noFill/>
                    </a:lnL>
                    <a:lnR>
                      <a:noFill/>
                    </a:lnR>
                    <a:lnT>
                      <a:noFill/>
                    </a:lnT>
                    <a:lnB>
                      <a:noFill/>
                    </a:lnB>
                  </a:tcPr>
                </a:tc>
                <a:tc>
                  <a:txBody>
                    <a:bodyPr/>
                    <a:lstStyle/>
                    <a:p>
                      <a:pPr algn="l" fontAlgn="b"/>
                      <a:endParaRPr lang="en-GB" sz="500" b="0" i="0" u="none" strike="noStrike" dirty="0">
                        <a:solidFill>
                          <a:srgbClr val="000000"/>
                        </a:solidFill>
                        <a:effectLst/>
                        <a:latin typeface="Calibri" panose="020F0502020204030204" pitchFamily="34" charset="0"/>
                      </a:endParaRPr>
                    </a:p>
                  </a:txBody>
                  <a:tcPr marL="4564" marR="4564" marT="4564" marB="0" anchor="b">
                    <a:lnL>
                      <a:noFill/>
                    </a:lnL>
                    <a:lnR>
                      <a:noFill/>
                    </a:lnR>
                    <a:lnT>
                      <a:noFill/>
                    </a:lnT>
                    <a:lnB>
                      <a:noFill/>
                    </a:lnB>
                  </a:tcPr>
                </a:tc>
                <a:tc>
                  <a:txBody>
                    <a:bodyPr/>
                    <a:lstStyle/>
                    <a:p>
                      <a:pPr algn="l" fontAlgn="b"/>
                      <a:endParaRPr lang="en-GB" sz="500" b="0" i="0" u="none" strike="noStrike" dirty="0">
                        <a:solidFill>
                          <a:srgbClr val="000000"/>
                        </a:solidFill>
                        <a:effectLst/>
                        <a:latin typeface="Calibri" panose="020F0502020204030204" pitchFamily="34" charset="0"/>
                      </a:endParaRPr>
                    </a:p>
                  </a:txBody>
                  <a:tcPr marL="4564" marR="4564" marT="4564"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en-GB" sz="500" b="0" i="0" u="none" strike="noStrike" dirty="0">
                          <a:solidFill>
                            <a:srgbClr val="000000"/>
                          </a:solidFill>
                          <a:effectLst/>
                          <a:latin typeface="Calibri" panose="020F0502020204030204" pitchFamily="34" charset="0"/>
                        </a:rPr>
                        <a:t> </a:t>
                      </a:r>
                    </a:p>
                  </a:txBody>
                  <a:tcPr marL="4564" marR="4564" marT="4564"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en-GB" sz="500" b="0" i="0" u="none" strike="noStrike" dirty="0">
                        <a:solidFill>
                          <a:srgbClr val="000000"/>
                        </a:solidFill>
                        <a:effectLst/>
                        <a:latin typeface="Calibri" panose="020F0502020204030204" pitchFamily="34" charset="0"/>
                      </a:endParaRPr>
                    </a:p>
                  </a:txBody>
                  <a:tcPr marL="4564" marR="4564" marT="4564" marB="0" anchor="b">
                    <a:lnL>
                      <a:noFill/>
                    </a:lnL>
                    <a:lnR>
                      <a:noFill/>
                    </a:lnR>
                    <a:lnT>
                      <a:noFill/>
                    </a:lnT>
                    <a:lnB>
                      <a:noFill/>
                    </a:lnB>
                  </a:tcPr>
                </a:tc>
                <a:tc>
                  <a:txBody>
                    <a:bodyPr/>
                    <a:lstStyle/>
                    <a:p>
                      <a:pPr algn="l" fontAlgn="b"/>
                      <a:endParaRPr lang="en-GB" sz="500" b="0" i="0" u="none" strike="noStrike" dirty="0">
                        <a:solidFill>
                          <a:srgbClr val="000000"/>
                        </a:solidFill>
                        <a:effectLst/>
                        <a:latin typeface="Calibri" panose="020F0502020204030204" pitchFamily="34" charset="0"/>
                      </a:endParaRPr>
                    </a:p>
                  </a:txBody>
                  <a:tcPr marL="4564" marR="4564" marT="4564" marB="0" anchor="b">
                    <a:lnL>
                      <a:noFill/>
                    </a:lnL>
                    <a:lnR>
                      <a:noFill/>
                    </a:lnR>
                    <a:lnT>
                      <a:noFill/>
                    </a:lnT>
                    <a:lnB>
                      <a:noFill/>
                    </a:lnB>
                  </a:tcPr>
                </a:tc>
                <a:tc>
                  <a:txBody>
                    <a:bodyPr/>
                    <a:lstStyle/>
                    <a:p>
                      <a:pPr algn="l" fontAlgn="b"/>
                      <a:endParaRPr lang="en-GB" sz="500" b="0" i="0" u="none" strike="noStrike" dirty="0">
                        <a:solidFill>
                          <a:srgbClr val="000000"/>
                        </a:solidFill>
                        <a:effectLst/>
                        <a:latin typeface="Calibri" panose="020F0502020204030204" pitchFamily="34" charset="0"/>
                      </a:endParaRPr>
                    </a:p>
                  </a:txBody>
                  <a:tcPr marL="4564" marR="4564" marT="4564" marB="0" anchor="b">
                    <a:lnL>
                      <a:noFill/>
                    </a:lnL>
                    <a:lnR>
                      <a:noFill/>
                    </a:lnR>
                    <a:lnT>
                      <a:noFill/>
                    </a:lnT>
                    <a:lnB>
                      <a:noFill/>
                    </a:lnB>
                  </a:tcPr>
                </a:tc>
                <a:tc>
                  <a:txBody>
                    <a:bodyPr/>
                    <a:lstStyle/>
                    <a:p>
                      <a:pPr algn="l" fontAlgn="b"/>
                      <a:endParaRPr lang="en-GB" sz="500" b="0" i="0" u="none" strike="noStrike" dirty="0">
                        <a:solidFill>
                          <a:srgbClr val="000000"/>
                        </a:solidFill>
                        <a:effectLst/>
                        <a:latin typeface="Calibri" panose="020F0502020204030204" pitchFamily="34" charset="0"/>
                      </a:endParaRPr>
                    </a:p>
                  </a:txBody>
                  <a:tcPr marL="4564" marR="4564" marT="4564" marB="0" anchor="b">
                    <a:lnL>
                      <a:noFill/>
                    </a:lnL>
                    <a:lnR>
                      <a:noFill/>
                    </a:lnR>
                    <a:lnT>
                      <a:noFill/>
                    </a:lnT>
                    <a:lnB>
                      <a:noFill/>
                    </a:lnB>
                  </a:tcPr>
                </a:tc>
                <a:extLst>
                  <a:ext uri="{0D108BD9-81ED-4DB2-BD59-A6C34878D82A}">
                    <a16:rowId xmlns:a16="http://schemas.microsoft.com/office/drawing/2014/main" val="181054803"/>
                  </a:ext>
                </a:extLst>
              </a:tr>
              <a:tr h="130352">
                <a:tc>
                  <a:txBody>
                    <a:bodyPr/>
                    <a:lstStyle/>
                    <a:p>
                      <a:pPr algn="r" fontAlgn="b"/>
                      <a:r>
                        <a:rPr lang="en-GB" sz="500" b="0" i="0" u="none" strike="noStrike" dirty="0">
                          <a:solidFill>
                            <a:srgbClr val="000000"/>
                          </a:solidFill>
                          <a:effectLst/>
                          <a:latin typeface="Calibri" panose="020F0502020204030204" pitchFamily="34" charset="0"/>
                        </a:rPr>
                        <a:t>4.4</a:t>
                      </a:r>
                    </a:p>
                  </a:txBody>
                  <a:tcPr marL="4564" marR="4564" marT="4564" marB="0" anchor="b">
                    <a:lnL>
                      <a:noFill/>
                    </a:lnL>
                    <a:lnR>
                      <a:noFill/>
                    </a:lnR>
                    <a:lnT>
                      <a:noFill/>
                    </a:lnT>
                    <a:lnB>
                      <a:noFill/>
                    </a:lnB>
                  </a:tcPr>
                </a:tc>
                <a:tc>
                  <a:txBody>
                    <a:bodyPr/>
                    <a:lstStyle/>
                    <a:p>
                      <a:pPr algn="l" fontAlgn="b"/>
                      <a:r>
                        <a:rPr lang="en-GB" sz="800" b="0" i="0" u="none" strike="noStrike" dirty="0">
                          <a:solidFill>
                            <a:srgbClr val="000000"/>
                          </a:solidFill>
                          <a:effectLst/>
                          <a:latin typeface="Calibri" panose="020F0502020204030204" pitchFamily="34" charset="0"/>
                        </a:rPr>
                        <a:t>Foootball Foundation Panel Process and Grant award</a:t>
                      </a:r>
                    </a:p>
                  </a:txBody>
                  <a:tcPr marL="4564" marR="4564" marT="4564" marB="0" anchor="b">
                    <a:lnL>
                      <a:noFill/>
                    </a:lnL>
                    <a:lnR>
                      <a:noFill/>
                    </a:lnR>
                    <a:lnT>
                      <a:noFill/>
                    </a:lnT>
                    <a:lnB>
                      <a:noFill/>
                    </a:lnB>
                  </a:tcPr>
                </a:tc>
                <a:tc>
                  <a:txBody>
                    <a:bodyPr/>
                    <a:lstStyle/>
                    <a:p>
                      <a:pPr algn="ctr" fontAlgn="ctr"/>
                      <a:r>
                        <a:rPr lang="en-GB" sz="800" b="0" i="0" u="none" strike="noStrike" dirty="0">
                          <a:solidFill>
                            <a:srgbClr val="000000"/>
                          </a:solidFill>
                          <a:effectLst/>
                          <a:latin typeface="Calibri" panose="020F0502020204030204" pitchFamily="34" charset="0"/>
                        </a:rPr>
                        <a:t>6</a:t>
                      </a:r>
                    </a:p>
                  </a:txBody>
                  <a:tcPr marL="4564" marR="4564" marT="4564" marB="0" anchor="ctr">
                    <a:lnL>
                      <a:noFill/>
                    </a:lnL>
                    <a:lnR>
                      <a:noFill/>
                    </a:lnR>
                    <a:lnT>
                      <a:noFill/>
                    </a:lnT>
                    <a:lnB>
                      <a:noFill/>
                    </a:lnB>
                  </a:tcPr>
                </a:tc>
                <a:tc>
                  <a:txBody>
                    <a:bodyPr/>
                    <a:lstStyle/>
                    <a:p>
                      <a:pPr algn="ctr" fontAlgn="b"/>
                      <a:endParaRPr lang="en-GB" sz="600" b="1" i="0" u="none" strike="noStrike" dirty="0">
                        <a:solidFill>
                          <a:srgbClr val="FF0000"/>
                        </a:solidFill>
                        <a:effectLst/>
                        <a:latin typeface="Calibri" panose="020F0502020204030204" pitchFamily="34" charset="0"/>
                      </a:endParaRPr>
                    </a:p>
                  </a:txBody>
                  <a:tcPr marL="4564" marR="4564" marT="4564" marB="0" anchor="b">
                    <a:lnL>
                      <a:noFill/>
                    </a:lnL>
                    <a:lnR>
                      <a:noFill/>
                    </a:lnR>
                    <a:lnT>
                      <a:noFill/>
                    </a:lnT>
                    <a:lnB>
                      <a:noFill/>
                    </a:lnB>
                  </a:tcPr>
                </a:tc>
                <a:tc>
                  <a:txBody>
                    <a:bodyPr/>
                    <a:lstStyle/>
                    <a:p>
                      <a:pPr algn="l" fontAlgn="b"/>
                      <a:endParaRPr lang="en-GB" sz="500" b="0" i="0" u="none" strike="noStrike" dirty="0">
                        <a:solidFill>
                          <a:srgbClr val="000000"/>
                        </a:solidFill>
                        <a:effectLst/>
                        <a:latin typeface="Calibri" panose="020F0502020204030204" pitchFamily="34" charset="0"/>
                      </a:endParaRPr>
                    </a:p>
                  </a:txBody>
                  <a:tcPr marL="4564" marR="4564" marT="4564" marB="0" anchor="b">
                    <a:lnL>
                      <a:noFill/>
                    </a:lnL>
                    <a:lnR>
                      <a:noFill/>
                    </a:lnR>
                    <a:lnT>
                      <a:noFill/>
                    </a:lnT>
                    <a:lnB>
                      <a:noFill/>
                    </a:lnB>
                  </a:tcPr>
                </a:tc>
                <a:tc>
                  <a:txBody>
                    <a:bodyPr/>
                    <a:lstStyle/>
                    <a:p>
                      <a:pPr algn="l" fontAlgn="b"/>
                      <a:endParaRPr lang="en-GB" sz="500" b="0" i="0" u="none" strike="noStrike" dirty="0">
                        <a:solidFill>
                          <a:srgbClr val="000000"/>
                        </a:solidFill>
                        <a:effectLst/>
                        <a:latin typeface="Calibri" panose="020F0502020204030204" pitchFamily="34" charset="0"/>
                      </a:endParaRPr>
                    </a:p>
                  </a:txBody>
                  <a:tcPr marL="4564" marR="4564" marT="4564" marB="0" anchor="b">
                    <a:lnL>
                      <a:noFill/>
                    </a:lnL>
                    <a:lnR>
                      <a:noFill/>
                    </a:lnR>
                    <a:lnT>
                      <a:noFill/>
                    </a:lnT>
                    <a:lnB>
                      <a:noFill/>
                    </a:lnB>
                  </a:tcPr>
                </a:tc>
                <a:tc>
                  <a:txBody>
                    <a:bodyPr/>
                    <a:lstStyle/>
                    <a:p>
                      <a:pPr algn="l" fontAlgn="b"/>
                      <a:endParaRPr lang="en-GB" sz="500" b="0" i="0" u="none" strike="noStrike" dirty="0">
                        <a:solidFill>
                          <a:srgbClr val="000000"/>
                        </a:solidFill>
                        <a:effectLst/>
                        <a:latin typeface="Calibri" panose="020F0502020204030204" pitchFamily="34" charset="0"/>
                      </a:endParaRPr>
                    </a:p>
                  </a:txBody>
                  <a:tcPr marL="4564" marR="4564" marT="4564" marB="0" anchor="b">
                    <a:lnL>
                      <a:noFill/>
                    </a:lnL>
                    <a:lnR>
                      <a:noFill/>
                    </a:lnR>
                    <a:lnT>
                      <a:noFill/>
                    </a:lnT>
                    <a:lnB>
                      <a:noFill/>
                    </a:lnB>
                  </a:tcPr>
                </a:tc>
                <a:tc>
                  <a:txBody>
                    <a:bodyPr/>
                    <a:lstStyle/>
                    <a:p>
                      <a:pPr algn="l" fontAlgn="b"/>
                      <a:endParaRPr lang="en-GB" sz="500" b="0" i="0" u="none" strike="noStrike" dirty="0">
                        <a:solidFill>
                          <a:srgbClr val="000000"/>
                        </a:solidFill>
                        <a:effectLst/>
                        <a:latin typeface="Calibri" panose="020F0502020204030204" pitchFamily="34" charset="0"/>
                      </a:endParaRPr>
                    </a:p>
                  </a:txBody>
                  <a:tcPr marL="4564" marR="4564" marT="4564" marB="0" anchor="b">
                    <a:lnL>
                      <a:noFill/>
                    </a:lnL>
                    <a:lnR>
                      <a:noFill/>
                    </a:lnR>
                    <a:lnT>
                      <a:noFill/>
                    </a:lnT>
                    <a:lnB>
                      <a:noFill/>
                    </a:lnB>
                  </a:tcPr>
                </a:tc>
                <a:tc>
                  <a:txBody>
                    <a:bodyPr/>
                    <a:lstStyle/>
                    <a:p>
                      <a:pPr algn="l" fontAlgn="b"/>
                      <a:endParaRPr lang="en-GB" sz="500" b="0" i="0" u="none" strike="noStrike" dirty="0">
                        <a:solidFill>
                          <a:srgbClr val="000000"/>
                        </a:solidFill>
                        <a:effectLst/>
                        <a:latin typeface="Calibri" panose="020F0502020204030204" pitchFamily="34" charset="0"/>
                      </a:endParaRPr>
                    </a:p>
                  </a:txBody>
                  <a:tcPr marL="4564" marR="4564" marT="4564" marB="0" anchor="b">
                    <a:lnL>
                      <a:noFill/>
                    </a:lnL>
                    <a:lnR>
                      <a:noFill/>
                    </a:lnR>
                    <a:lnT>
                      <a:noFill/>
                    </a:lnT>
                    <a:lnB>
                      <a:noFill/>
                    </a:lnB>
                  </a:tcPr>
                </a:tc>
                <a:tc>
                  <a:txBody>
                    <a:bodyPr/>
                    <a:lstStyle/>
                    <a:p>
                      <a:pPr algn="l" fontAlgn="b"/>
                      <a:endParaRPr lang="en-GB" sz="500" b="0" i="0" u="none" strike="noStrike" dirty="0">
                        <a:solidFill>
                          <a:srgbClr val="000000"/>
                        </a:solidFill>
                        <a:effectLst/>
                        <a:latin typeface="Calibri" panose="020F0502020204030204" pitchFamily="34" charset="0"/>
                      </a:endParaRPr>
                    </a:p>
                  </a:txBody>
                  <a:tcPr marL="4564" marR="4564" marT="4564" marB="0" anchor="b">
                    <a:lnL>
                      <a:noFill/>
                    </a:lnL>
                    <a:lnR>
                      <a:noFill/>
                    </a:lnR>
                    <a:lnT>
                      <a:noFill/>
                    </a:lnT>
                    <a:lnB>
                      <a:noFill/>
                    </a:lnB>
                  </a:tcPr>
                </a:tc>
                <a:tc>
                  <a:txBody>
                    <a:bodyPr/>
                    <a:lstStyle/>
                    <a:p>
                      <a:pPr algn="l" fontAlgn="b"/>
                      <a:endParaRPr lang="en-GB" sz="500" b="0" i="0" u="none" strike="noStrike" dirty="0">
                        <a:solidFill>
                          <a:srgbClr val="000000"/>
                        </a:solidFill>
                        <a:effectLst/>
                        <a:latin typeface="Calibri" panose="020F0502020204030204" pitchFamily="34" charset="0"/>
                      </a:endParaRPr>
                    </a:p>
                  </a:txBody>
                  <a:tcPr marL="4564" marR="4564" marT="4564" marB="0" anchor="b">
                    <a:lnL>
                      <a:noFill/>
                    </a:lnL>
                    <a:lnR>
                      <a:noFill/>
                    </a:lnR>
                    <a:lnT>
                      <a:noFill/>
                    </a:lnT>
                    <a:lnB>
                      <a:noFill/>
                    </a:lnB>
                  </a:tcPr>
                </a:tc>
                <a:tc>
                  <a:txBody>
                    <a:bodyPr/>
                    <a:lstStyle/>
                    <a:p>
                      <a:pPr algn="l" fontAlgn="b"/>
                      <a:endParaRPr lang="en-GB" sz="500" b="0" i="0" u="none" strike="noStrike" dirty="0">
                        <a:solidFill>
                          <a:srgbClr val="000000"/>
                        </a:solidFill>
                        <a:effectLst/>
                        <a:latin typeface="Calibri" panose="020F0502020204030204" pitchFamily="34" charset="0"/>
                      </a:endParaRPr>
                    </a:p>
                  </a:txBody>
                  <a:tcPr marL="4564" marR="4564" marT="4564" marB="0" anchor="b">
                    <a:lnL>
                      <a:noFill/>
                    </a:lnL>
                    <a:lnR>
                      <a:noFill/>
                    </a:lnR>
                    <a:lnT>
                      <a:noFill/>
                    </a:lnT>
                    <a:lnB>
                      <a:noFill/>
                    </a:lnB>
                  </a:tcPr>
                </a:tc>
                <a:tc>
                  <a:txBody>
                    <a:bodyPr/>
                    <a:lstStyle/>
                    <a:p>
                      <a:pPr algn="l" fontAlgn="b"/>
                      <a:endParaRPr lang="en-GB" sz="500" b="0" i="0" u="none" strike="noStrike" dirty="0">
                        <a:solidFill>
                          <a:srgbClr val="000000"/>
                        </a:solidFill>
                        <a:effectLst/>
                        <a:latin typeface="Calibri" panose="020F0502020204030204" pitchFamily="34" charset="0"/>
                      </a:endParaRPr>
                    </a:p>
                  </a:txBody>
                  <a:tcPr marL="4564" marR="4564" marT="4564" marB="0" anchor="b">
                    <a:lnL>
                      <a:noFill/>
                    </a:lnL>
                    <a:lnR>
                      <a:noFill/>
                    </a:lnR>
                    <a:lnT>
                      <a:noFill/>
                    </a:lnT>
                    <a:lnB>
                      <a:noFill/>
                    </a:lnB>
                  </a:tcPr>
                </a:tc>
                <a:tc>
                  <a:txBody>
                    <a:bodyPr/>
                    <a:lstStyle/>
                    <a:p>
                      <a:pPr algn="l" fontAlgn="b"/>
                      <a:endParaRPr lang="en-GB" sz="500" b="1" i="0" u="none" strike="noStrike" dirty="0">
                        <a:solidFill>
                          <a:srgbClr val="FFFF00"/>
                        </a:solidFill>
                        <a:effectLst/>
                        <a:latin typeface="Calibri" panose="020F0502020204030204" pitchFamily="34" charset="0"/>
                      </a:endParaRPr>
                    </a:p>
                  </a:txBody>
                  <a:tcPr marL="4564" marR="4564" marT="4564" marB="0" anchor="b">
                    <a:lnL>
                      <a:noFill/>
                    </a:lnL>
                    <a:lnR>
                      <a:noFill/>
                    </a:lnR>
                    <a:lnT>
                      <a:noFill/>
                    </a:lnT>
                    <a:lnB>
                      <a:noFill/>
                    </a:lnB>
                  </a:tcPr>
                </a:tc>
                <a:tc>
                  <a:txBody>
                    <a:bodyPr/>
                    <a:lstStyle/>
                    <a:p>
                      <a:pPr algn="l" fontAlgn="b"/>
                      <a:endParaRPr lang="en-GB" sz="500" b="1" i="0" u="none" strike="noStrike" dirty="0">
                        <a:solidFill>
                          <a:srgbClr val="FFFF00"/>
                        </a:solidFill>
                        <a:effectLst/>
                        <a:latin typeface="Calibri" panose="020F0502020204030204" pitchFamily="34" charset="0"/>
                      </a:endParaRPr>
                    </a:p>
                  </a:txBody>
                  <a:tcPr marL="4564" marR="4564" marT="4564" marB="0" anchor="b">
                    <a:lnL>
                      <a:noFill/>
                    </a:lnL>
                    <a:lnR>
                      <a:noFill/>
                    </a:lnR>
                    <a:lnT>
                      <a:noFill/>
                    </a:lnT>
                    <a:lnB>
                      <a:noFill/>
                    </a:lnB>
                  </a:tcPr>
                </a:tc>
                <a:tc>
                  <a:txBody>
                    <a:bodyPr/>
                    <a:lstStyle/>
                    <a:p>
                      <a:pPr algn="l" fontAlgn="b"/>
                      <a:endParaRPr lang="en-GB" sz="500" b="1" i="0" u="none" strike="noStrike" dirty="0">
                        <a:solidFill>
                          <a:srgbClr val="FFFF00"/>
                        </a:solidFill>
                        <a:effectLst/>
                        <a:latin typeface="Calibri" panose="020F0502020204030204" pitchFamily="34" charset="0"/>
                      </a:endParaRPr>
                    </a:p>
                  </a:txBody>
                  <a:tcPr marL="4564" marR="4564" marT="4564" marB="0" anchor="b">
                    <a:lnL>
                      <a:noFill/>
                    </a:lnL>
                    <a:lnR>
                      <a:noFill/>
                    </a:lnR>
                    <a:lnT>
                      <a:noFill/>
                    </a:lnT>
                    <a:lnB>
                      <a:noFill/>
                    </a:lnB>
                  </a:tcPr>
                </a:tc>
                <a:tc>
                  <a:txBody>
                    <a:bodyPr/>
                    <a:lstStyle/>
                    <a:p>
                      <a:pPr algn="l" fontAlgn="b"/>
                      <a:endParaRPr lang="en-GB" sz="500" b="0" i="0" u="none" strike="noStrike" dirty="0">
                        <a:solidFill>
                          <a:srgbClr val="000000"/>
                        </a:solidFill>
                        <a:effectLst/>
                        <a:latin typeface="Calibri" panose="020F0502020204030204" pitchFamily="34" charset="0"/>
                      </a:endParaRPr>
                    </a:p>
                  </a:txBody>
                  <a:tcPr marL="4564" marR="4564" marT="4564" marB="0" anchor="b">
                    <a:lnL>
                      <a:noFill/>
                    </a:lnL>
                    <a:lnR>
                      <a:noFill/>
                    </a:lnR>
                    <a:lnT>
                      <a:noFill/>
                    </a:lnT>
                    <a:lnB>
                      <a:noFill/>
                    </a:lnB>
                  </a:tcPr>
                </a:tc>
                <a:tc>
                  <a:txBody>
                    <a:bodyPr/>
                    <a:lstStyle/>
                    <a:p>
                      <a:pPr algn="l" fontAlgn="b"/>
                      <a:endParaRPr lang="en-GB" sz="500" b="0" i="0" u="none" strike="noStrike" dirty="0">
                        <a:solidFill>
                          <a:srgbClr val="000000"/>
                        </a:solidFill>
                        <a:effectLst/>
                        <a:latin typeface="Calibri" panose="020F0502020204030204" pitchFamily="34" charset="0"/>
                      </a:endParaRPr>
                    </a:p>
                  </a:txBody>
                  <a:tcPr marL="4564" marR="4564" marT="4564" marB="0" anchor="b">
                    <a:lnL>
                      <a:noFill/>
                    </a:lnL>
                    <a:lnR>
                      <a:noFill/>
                    </a:lnR>
                    <a:lnT>
                      <a:noFill/>
                    </a:lnT>
                    <a:lnB>
                      <a:noFill/>
                    </a:lnB>
                  </a:tcPr>
                </a:tc>
                <a:tc>
                  <a:txBody>
                    <a:bodyPr/>
                    <a:lstStyle/>
                    <a:p>
                      <a:pPr algn="l" fontAlgn="b"/>
                      <a:r>
                        <a:rPr lang="en-GB" sz="500" b="1" i="0" u="none" strike="noStrike" dirty="0">
                          <a:solidFill>
                            <a:srgbClr val="FFFF00"/>
                          </a:solidFill>
                          <a:effectLst/>
                          <a:latin typeface="Calibri" panose="020F0502020204030204" pitchFamily="34" charset="0"/>
                        </a:rPr>
                        <a:t> </a:t>
                      </a:r>
                    </a:p>
                  </a:txBody>
                  <a:tcPr marL="4564" marR="4564" marT="4564" marB="0" anchor="b">
                    <a:lnL>
                      <a:noFill/>
                    </a:lnL>
                    <a:lnR>
                      <a:noFill/>
                    </a:lnR>
                    <a:lnT>
                      <a:noFill/>
                    </a:lnT>
                    <a:lnB>
                      <a:noFill/>
                    </a:lnB>
                    <a:solidFill>
                      <a:srgbClr val="595959"/>
                    </a:solidFill>
                  </a:tcPr>
                </a:tc>
                <a:tc>
                  <a:txBody>
                    <a:bodyPr/>
                    <a:lstStyle/>
                    <a:p>
                      <a:pPr algn="r" fontAlgn="b"/>
                      <a:r>
                        <a:rPr lang="en-GB" sz="800" b="1" i="0" u="none" strike="noStrike" dirty="0">
                          <a:solidFill>
                            <a:srgbClr val="FFFF00"/>
                          </a:solidFill>
                          <a:effectLst/>
                          <a:latin typeface="Calibri" panose="020F0502020204030204" pitchFamily="34" charset="0"/>
                        </a:rPr>
                        <a:t> </a:t>
                      </a:r>
                    </a:p>
                  </a:txBody>
                  <a:tcPr marL="4564" marR="4564" marT="4564" marB="0" anchor="b">
                    <a:lnL>
                      <a:noFill/>
                    </a:lnL>
                    <a:lnR>
                      <a:noFill/>
                    </a:lnR>
                    <a:lnT>
                      <a:noFill/>
                    </a:lnT>
                    <a:lnB>
                      <a:noFill/>
                    </a:lnB>
                    <a:solidFill>
                      <a:srgbClr val="595959"/>
                    </a:solidFill>
                  </a:tcPr>
                </a:tc>
                <a:tc>
                  <a:txBody>
                    <a:bodyPr/>
                    <a:lstStyle/>
                    <a:p>
                      <a:pPr algn="r" fontAlgn="b"/>
                      <a:r>
                        <a:rPr lang="en-GB" sz="800" b="1" i="0" u="none" strike="noStrike" dirty="0">
                          <a:solidFill>
                            <a:srgbClr val="FFFF00"/>
                          </a:solidFill>
                          <a:effectLst/>
                          <a:latin typeface="Calibri" panose="020F0502020204030204" pitchFamily="34" charset="0"/>
                        </a:rPr>
                        <a:t>D</a:t>
                      </a:r>
                    </a:p>
                  </a:txBody>
                  <a:tcPr marL="4564" marR="4564" marT="4564" marB="0" anchor="b">
                    <a:lnL>
                      <a:noFill/>
                    </a:lnL>
                    <a:lnR>
                      <a:noFill/>
                    </a:lnR>
                    <a:lnT>
                      <a:noFill/>
                    </a:lnT>
                    <a:lnB>
                      <a:noFill/>
                    </a:lnB>
                    <a:solidFill>
                      <a:srgbClr val="595959"/>
                    </a:solidFill>
                  </a:tcPr>
                </a:tc>
                <a:tc>
                  <a:txBody>
                    <a:bodyPr/>
                    <a:lstStyle/>
                    <a:p>
                      <a:pPr algn="l" fontAlgn="b"/>
                      <a:endParaRPr lang="en-GB" sz="500" b="0" i="0" u="none" strike="noStrike" dirty="0">
                        <a:solidFill>
                          <a:srgbClr val="000000"/>
                        </a:solidFill>
                        <a:effectLst/>
                        <a:latin typeface="Calibri" panose="020F0502020204030204" pitchFamily="34" charset="0"/>
                      </a:endParaRPr>
                    </a:p>
                  </a:txBody>
                  <a:tcPr marL="4564" marR="4564" marT="4564" marB="0" anchor="b">
                    <a:lnL>
                      <a:noFill/>
                    </a:lnL>
                    <a:lnR>
                      <a:noFill/>
                    </a:lnR>
                    <a:lnT>
                      <a:noFill/>
                    </a:lnT>
                    <a:lnB>
                      <a:noFill/>
                    </a:lnB>
                  </a:tcPr>
                </a:tc>
                <a:tc>
                  <a:txBody>
                    <a:bodyPr/>
                    <a:lstStyle/>
                    <a:p>
                      <a:pPr algn="l" fontAlgn="b"/>
                      <a:endParaRPr lang="en-GB" sz="500" b="0" i="0" u="none" strike="noStrike" dirty="0">
                        <a:solidFill>
                          <a:srgbClr val="000000"/>
                        </a:solidFill>
                        <a:effectLst/>
                        <a:latin typeface="Calibri" panose="020F0502020204030204" pitchFamily="34" charset="0"/>
                      </a:endParaRPr>
                    </a:p>
                  </a:txBody>
                  <a:tcPr marL="4564" marR="4564" marT="4564" marB="0" anchor="b">
                    <a:lnL>
                      <a:noFill/>
                    </a:lnL>
                    <a:lnR>
                      <a:noFill/>
                    </a:lnR>
                    <a:lnT>
                      <a:noFill/>
                    </a:lnT>
                    <a:lnB>
                      <a:noFill/>
                    </a:lnB>
                  </a:tcPr>
                </a:tc>
                <a:tc>
                  <a:txBody>
                    <a:bodyPr/>
                    <a:lstStyle/>
                    <a:p>
                      <a:pPr algn="l" fontAlgn="b"/>
                      <a:endParaRPr lang="en-GB" sz="500" b="0" i="0" u="none" strike="noStrike" dirty="0">
                        <a:solidFill>
                          <a:srgbClr val="000000"/>
                        </a:solidFill>
                        <a:effectLst/>
                        <a:latin typeface="Calibri" panose="020F0502020204030204" pitchFamily="34" charset="0"/>
                      </a:endParaRPr>
                    </a:p>
                  </a:txBody>
                  <a:tcPr marL="4564" marR="4564" marT="4564" marB="0" anchor="b">
                    <a:lnL>
                      <a:noFill/>
                    </a:lnL>
                    <a:lnR>
                      <a:noFill/>
                    </a:lnR>
                    <a:lnT>
                      <a:noFill/>
                    </a:lnT>
                    <a:lnB>
                      <a:noFill/>
                    </a:lnB>
                  </a:tcPr>
                </a:tc>
                <a:tc>
                  <a:txBody>
                    <a:bodyPr/>
                    <a:lstStyle/>
                    <a:p>
                      <a:pPr algn="l" fontAlgn="b"/>
                      <a:endParaRPr lang="en-GB" sz="500" b="0" i="0" u="none" strike="noStrike" dirty="0">
                        <a:solidFill>
                          <a:srgbClr val="000000"/>
                        </a:solidFill>
                        <a:effectLst/>
                        <a:latin typeface="Calibri" panose="020F0502020204030204" pitchFamily="34" charset="0"/>
                      </a:endParaRPr>
                    </a:p>
                  </a:txBody>
                  <a:tcPr marL="4564" marR="4564" marT="4564"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en-GB" sz="500" b="0" i="0" u="none" strike="noStrike" dirty="0">
                          <a:solidFill>
                            <a:srgbClr val="000000"/>
                          </a:solidFill>
                          <a:effectLst/>
                          <a:latin typeface="Calibri" panose="020F0502020204030204" pitchFamily="34" charset="0"/>
                        </a:rPr>
                        <a:t> </a:t>
                      </a:r>
                    </a:p>
                  </a:txBody>
                  <a:tcPr marL="4564" marR="4564" marT="4564"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en-GB" sz="500" b="0" i="0" u="none" strike="noStrike" dirty="0">
                        <a:solidFill>
                          <a:srgbClr val="000000"/>
                        </a:solidFill>
                        <a:effectLst/>
                        <a:latin typeface="Calibri" panose="020F0502020204030204" pitchFamily="34" charset="0"/>
                      </a:endParaRPr>
                    </a:p>
                  </a:txBody>
                  <a:tcPr marL="4564" marR="4564" marT="4564" marB="0" anchor="b">
                    <a:lnL>
                      <a:noFill/>
                    </a:lnL>
                    <a:lnR>
                      <a:noFill/>
                    </a:lnR>
                    <a:lnT>
                      <a:noFill/>
                    </a:lnT>
                    <a:lnB>
                      <a:noFill/>
                    </a:lnB>
                  </a:tcPr>
                </a:tc>
                <a:tc>
                  <a:txBody>
                    <a:bodyPr/>
                    <a:lstStyle/>
                    <a:p>
                      <a:pPr algn="l" fontAlgn="b"/>
                      <a:endParaRPr lang="en-GB" sz="500" b="0" i="0" u="none" strike="noStrike" dirty="0">
                        <a:solidFill>
                          <a:srgbClr val="000000"/>
                        </a:solidFill>
                        <a:effectLst/>
                        <a:latin typeface="Calibri" panose="020F0502020204030204" pitchFamily="34" charset="0"/>
                      </a:endParaRPr>
                    </a:p>
                  </a:txBody>
                  <a:tcPr marL="4564" marR="4564" marT="4564" marB="0" anchor="b">
                    <a:lnL>
                      <a:noFill/>
                    </a:lnL>
                    <a:lnR>
                      <a:noFill/>
                    </a:lnR>
                    <a:lnT>
                      <a:noFill/>
                    </a:lnT>
                    <a:lnB>
                      <a:noFill/>
                    </a:lnB>
                  </a:tcPr>
                </a:tc>
                <a:tc>
                  <a:txBody>
                    <a:bodyPr/>
                    <a:lstStyle/>
                    <a:p>
                      <a:pPr algn="l" fontAlgn="b"/>
                      <a:endParaRPr lang="en-GB" sz="500" b="0" i="0" u="none" strike="noStrike" dirty="0">
                        <a:solidFill>
                          <a:srgbClr val="000000"/>
                        </a:solidFill>
                        <a:effectLst/>
                        <a:latin typeface="Calibri" panose="020F0502020204030204" pitchFamily="34" charset="0"/>
                      </a:endParaRPr>
                    </a:p>
                  </a:txBody>
                  <a:tcPr marL="4564" marR="4564" marT="4564" marB="0" anchor="b">
                    <a:lnL>
                      <a:noFill/>
                    </a:lnL>
                    <a:lnR>
                      <a:noFill/>
                    </a:lnR>
                    <a:lnT>
                      <a:noFill/>
                    </a:lnT>
                    <a:lnB>
                      <a:noFill/>
                    </a:lnB>
                  </a:tcPr>
                </a:tc>
                <a:tc>
                  <a:txBody>
                    <a:bodyPr/>
                    <a:lstStyle/>
                    <a:p>
                      <a:pPr algn="l" fontAlgn="b"/>
                      <a:endParaRPr lang="en-GB" sz="500" b="0" i="0" u="none" strike="noStrike" dirty="0">
                        <a:solidFill>
                          <a:srgbClr val="000000"/>
                        </a:solidFill>
                        <a:effectLst/>
                        <a:latin typeface="Calibri" panose="020F0502020204030204" pitchFamily="34" charset="0"/>
                      </a:endParaRPr>
                    </a:p>
                  </a:txBody>
                  <a:tcPr marL="4564" marR="4564" marT="4564" marB="0" anchor="b">
                    <a:lnL>
                      <a:noFill/>
                    </a:lnL>
                    <a:lnR>
                      <a:noFill/>
                    </a:lnR>
                    <a:lnT>
                      <a:noFill/>
                    </a:lnT>
                    <a:lnB>
                      <a:noFill/>
                    </a:lnB>
                  </a:tcPr>
                </a:tc>
                <a:extLst>
                  <a:ext uri="{0D108BD9-81ED-4DB2-BD59-A6C34878D82A}">
                    <a16:rowId xmlns:a16="http://schemas.microsoft.com/office/drawing/2014/main" val="2956068253"/>
                  </a:ext>
                </a:extLst>
              </a:tr>
              <a:tr h="130352">
                <a:tc>
                  <a:txBody>
                    <a:bodyPr/>
                    <a:lstStyle/>
                    <a:p>
                      <a:pPr algn="l" fontAlgn="b"/>
                      <a:endParaRPr lang="en-GB" sz="500" b="0" i="0" u="none" strike="noStrike" dirty="0">
                        <a:solidFill>
                          <a:srgbClr val="000000"/>
                        </a:solidFill>
                        <a:effectLst/>
                        <a:latin typeface="Calibri" panose="020F0502020204030204" pitchFamily="34" charset="0"/>
                      </a:endParaRPr>
                    </a:p>
                  </a:txBody>
                  <a:tcPr marL="4564" marR="4564" marT="4564" marB="0" anchor="b">
                    <a:lnL>
                      <a:noFill/>
                    </a:lnL>
                    <a:lnR>
                      <a:noFill/>
                    </a:lnR>
                    <a:lnT>
                      <a:noFill/>
                    </a:lnT>
                    <a:lnB>
                      <a:noFill/>
                    </a:lnB>
                  </a:tcPr>
                </a:tc>
                <a:tc>
                  <a:txBody>
                    <a:bodyPr/>
                    <a:lstStyle/>
                    <a:p>
                      <a:pPr algn="l" fontAlgn="b"/>
                      <a:endParaRPr lang="en-GB" sz="800" b="0" i="0" u="none" strike="noStrike" dirty="0">
                        <a:solidFill>
                          <a:srgbClr val="000000"/>
                        </a:solidFill>
                        <a:effectLst/>
                        <a:latin typeface="Calibri" panose="020F0502020204030204" pitchFamily="34" charset="0"/>
                      </a:endParaRPr>
                    </a:p>
                  </a:txBody>
                  <a:tcPr marL="4564" marR="4564" marT="4564" marB="0" anchor="b">
                    <a:lnL>
                      <a:noFill/>
                    </a:lnL>
                    <a:lnR>
                      <a:noFill/>
                    </a:lnR>
                    <a:lnT>
                      <a:noFill/>
                    </a:lnT>
                    <a:lnB>
                      <a:noFill/>
                    </a:lnB>
                  </a:tcPr>
                </a:tc>
                <a:tc>
                  <a:txBody>
                    <a:bodyPr/>
                    <a:lstStyle/>
                    <a:p>
                      <a:pPr algn="ctr" fontAlgn="ctr"/>
                      <a:endParaRPr lang="en-GB" sz="800" b="0" i="0" u="none" strike="noStrike" dirty="0">
                        <a:solidFill>
                          <a:srgbClr val="000000"/>
                        </a:solidFill>
                        <a:effectLst/>
                        <a:latin typeface="Calibri" panose="020F0502020204030204" pitchFamily="34" charset="0"/>
                      </a:endParaRPr>
                    </a:p>
                  </a:txBody>
                  <a:tcPr marL="4564" marR="4564" marT="4564" marB="0" anchor="ctr">
                    <a:lnL>
                      <a:noFill/>
                    </a:lnL>
                    <a:lnR>
                      <a:noFill/>
                    </a:lnR>
                    <a:lnT>
                      <a:noFill/>
                    </a:lnT>
                    <a:lnB>
                      <a:noFill/>
                    </a:lnB>
                  </a:tcPr>
                </a:tc>
                <a:tc>
                  <a:txBody>
                    <a:bodyPr/>
                    <a:lstStyle/>
                    <a:p>
                      <a:pPr algn="l" fontAlgn="b"/>
                      <a:endParaRPr lang="en-GB" sz="500" b="0" i="0" u="none" strike="noStrike" dirty="0">
                        <a:solidFill>
                          <a:srgbClr val="000000"/>
                        </a:solidFill>
                        <a:effectLst/>
                        <a:latin typeface="Calibri" panose="020F0502020204030204" pitchFamily="34" charset="0"/>
                      </a:endParaRPr>
                    </a:p>
                  </a:txBody>
                  <a:tcPr marL="4564" marR="4564" marT="4564" marB="0" anchor="b">
                    <a:lnL>
                      <a:noFill/>
                    </a:lnL>
                    <a:lnR>
                      <a:noFill/>
                    </a:lnR>
                    <a:lnT>
                      <a:noFill/>
                    </a:lnT>
                    <a:lnB>
                      <a:noFill/>
                    </a:lnB>
                  </a:tcPr>
                </a:tc>
                <a:tc>
                  <a:txBody>
                    <a:bodyPr/>
                    <a:lstStyle/>
                    <a:p>
                      <a:pPr algn="l" fontAlgn="b"/>
                      <a:endParaRPr lang="en-GB" sz="500" b="0" i="0" u="none" strike="noStrike" dirty="0">
                        <a:solidFill>
                          <a:srgbClr val="000000"/>
                        </a:solidFill>
                        <a:effectLst/>
                        <a:latin typeface="Calibri" panose="020F0502020204030204" pitchFamily="34" charset="0"/>
                      </a:endParaRPr>
                    </a:p>
                  </a:txBody>
                  <a:tcPr marL="4564" marR="4564" marT="4564" marB="0" anchor="b">
                    <a:lnL>
                      <a:noFill/>
                    </a:lnL>
                    <a:lnR>
                      <a:noFill/>
                    </a:lnR>
                    <a:lnT>
                      <a:noFill/>
                    </a:lnT>
                    <a:lnB>
                      <a:noFill/>
                    </a:lnB>
                  </a:tcPr>
                </a:tc>
                <a:tc>
                  <a:txBody>
                    <a:bodyPr/>
                    <a:lstStyle/>
                    <a:p>
                      <a:pPr algn="l" fontAlgn="b"/>
                      <a:endParaRPr lang="en-GB" sz="500" b="0" i="0" u="none" strike="noStrike" dirty="0">
                        <a:solidFill>
                          <a:srgbClr val="000000"/>
                        </a:solidFill>
                        <a:effectLst/>
                        <a:latin typeface="Calibri" panose="020F0502020204030204" pitchFamily="34" charset="0"/>
                      </a:endParaRPr>
                    </a:p>
                  </a:txBody>
                  <a:tcPr marL="4564" marR="4564" marT="4564" marB="0" anchor="b">
                    <a:lnL>
                      <a:noFill/>
                    </a:lnL>
                    <a:lnR>
                      <a:noFill/>
                    </a:lnR>
                    <a:lnT>
                      <a:noFill/>
                    </a:lnT>
                    <a:lnB>
                      <a:noFill/>
                    </a:lnB>
                  </a:tcPr>
                </a:tc>
                <a:tc>
                  <a:txBody>
                    <a:bodyPr/>
                    <a:lstStyle/>
                    <a:p>
                      <a:pPr algn="l" fontAlgn="b"/>
                      <a:endParaRPr lang="en-GB" sz="500" b="0" i="0" u="none" strike="noStrike" dirty="0">
                        <a:solidFill>
                          <a:srgbClr val="000000"/>
                        </a:solidFill>
                        <a:effectLst/>
                        <a:latin typeface="Calibri" panose="020F0502020204030204" pitchFamily="34" charset="0"/>
                      </a:endParaRPr>
                    </a:p>
                  </a:txBody>
                  <a:tcPr marL="4564" marR="4564" marT="4564" marB="0" anchor="b">
                    <a:lnL>
                      <a:noFill/>
                    </a:lnL>
                    <a:lnR>
                      <a:noFill/>
                    </a:lnR>
                    <a:lnT>
                      <a:noFill/>
                    </a:lnT>
                    <a:lnB>
                      <a:noFill/>
                    </a:lnB>
                  </a:tcPr>
                </a:tc>
                <a:tc>
                  <a:txBody>
                    <a:bodyPr/>
                    <a:lstStyle/>
                    <a:p>
                      <a:pPr algn="l" fontAlgn="b"/>
                      <a:endParaRPr lang="en-GB" sz="500" b="0" i="0" u="none" strike="noStrike" dirty="0">
                        <a:solidFill>
                          <a:srgbClr val="000000"/>
                        </a:solidFill>
                        <a:effectLst/>
                        <a:latin typeface="Calibri" panose="020F0502020204030204" pitchFamily="34" charset="0"/>
                      </a:endParaRPr>
                    </a:p>
                  </a:txBody>
                  <a:tcPr marL="4564" marR="4564" marT="4564" marB="0" anchor="b">
                    <a:lnL>
                      <a:noFill/>
                    </a:lnL>
                    <a:lnR>
                      <a:noFill/>
                    </a:lnR>
                    <a:lnT>
                      <a:noFill/>
                    </a:lnT>
                    <a:lnB>
                      <a:noFill/>
                    </a:lnB>
                  </a:tcPr>
                </a:tc>
                <a:tc>
                  <a:txBody>
                    <a:bodyPr/>
                    <a:lstStyle/>
                    <a:p>
                      <a:pPr algn="l" fontAlgn="b"/>
                      <a:endParaRPr lang="en-GB" sz="500" b="0" i="0" u="none" strike="noStrike" dirty="0">
                        <a:solidFill>
                          <a:srgbClr val="000000"/>
                        </a:solidFill>
                        <a:effectLst/>
                        <a:latin typeface="Calibri" panose="020F0502020204030204" pitchFamily="34" charset="0"/>
                      </a:endParaRPr>
                    </a:p>
                  </a:txBody>
                  <a:tcPr marL="4564" marR="4564" marT="4564" marB="0" anchor="b">
                    <a:lnL>
                      <a:noFill/>
                    </a:lnL>
                    <a:lnR>
                      <a:noFill/>
                    </a:lnR>
                    <a:lnT>
                      <a:noFill/>
                    </a:lnT>
                    <a:lnB>
                      <a:noFill/>
                    </a:lnB>
                  </a:tcPr>
                </a:tc>
                <a:tc>
                  <a:txBody>
                    <a:bodyPr/>
                    <a:lstStyle/>
                    <a:p>
                      <a:pPr algn="l" fontAlgn="b"/>
                      <a:endParaRPr lang="en-GB" sz="500" b="0" i="0" u="none" strike="noStrike" dirty="0">
                        <a:solidFill>
                          <a:srgbClr val="000000"/>
                        </a:solidFill>
                        <a:effectLst/>
                        <a:latin typeface="Calibri" panose="020F0502020204030204" pitchFamily="34" charset="0"/>
                      </a:endParaRPr>
                    </a:p>
                  </a:txBody>
                  <a:tcPr marL="4564" marR="4564" marT="4564" marB="0" anchor="b">
                    <a:lnL>
                      <a:noFill/>
                    </a:lnL>
                    <a:lnR>
                      <a:noFill/>
                    </a:lnR>
                    <a:lnT>
                      <a:noFill/>
                    </a:lnT>
                    <a:lnB>
                      <a:noFill/>
                    </a:lnB>
                  </a:tcPr>
                </a:tc>
                <a:tc>
                  <a:txBody>
                    <a:bodyPr/>
                    <a:lstStyle/>
                    <a:p>
                      <a:pPr algn="l" fontAlgn="b"/>
                      <a:endParaRPr lang="en-GB" sz="500" b="0" i="0" u="none" strike="noStrike" dirty="0">
                        <a:solidFill>
                          <a:srgbClr val="000000"/>
                        </a:solidFill>
                        <a:effectLst/>
                        <a:latin typeface="Calibri" panose="020F0502020204030204" pitchFamily="34" charset="0"/>
                      </a:endParaRPr>
                    </a:p>
                  </a:txBody>
                  <a:tcPr marL="4564" marR="4564" marT="4564" marB="0" anchor="b">
                    <a:lnL>
                      <a:noFill/>
                    </a:lnL>
                    <a:lnR>
                      <a:noFill/>
                    </a:lnR>
                    <a:lnT>
                      <a:noFill/>
                    </a:lnT>
                    <a:lnB>
                      <a:noFill/>
                    </a:lnB>
                  </a:tcPr>
                </a:tc>
                <a:tc>
                  <a:txBody>
                    <a:bodyPr/>
                    <a:lstStyle/>
                    <a:p>
                      <a:pPr algn="l" fontAlgn="b"/>
                      <a:endParaRPr lang="en-GB" sz="500" b="0" i="0" u="none" strike="noStrike" dirty="0">
                        <a:solidFill>
                          <a:srgbClr val="000000"/>
                        </a:solidFill>
                        <a:effectLst/>
                        <a:latin typeface="Calibri" panose="020F0502020204030204" pitchFamily="34" charset="0"/>
                      </a:endParaRPr>
                    </a:p>
                  </a:txBody>
                  <a:tcPr marL="4564" marR="4564" marT="4564" marB="0" anchor="b">
                    <a:lnL>
                      <a:noFill/>
                    </a:lnL>
                    <a:lnR>
                      <a:noFill/>
                    </a:lnR>
                    <a:lnT>
                      <a:noFill/>
                    </a:lnT>
                    <a:lnB>
                      <a:noFill/>
                    </a:lnB>
                  </a:tcPr>
                </a:tc>
                <a:tc>
                  <a:txBody>
                    <a:bodyPr/>
                    <a:lstStyle/>
                    <a:p>
                      <a:pPr algn="l" fontAlgn="b"/>
                      <a:endParaRPr lang="en-GB" sz="500" b="0" i="0" u="none" strike="noStrike" dirty="0">
                        <a:solidFill>
                          <a:srgbClr val="000000"/>
                        </a:solidFill>
                        <a:effectLst/>
                        <a:latin typeface="Calibri" panose="020F0502020204030204" pitchFamily="34" charset="0"/>
                      </a:endParaRPr>
                    </a:p>
                  </a:txBody>
                  <a:tcPr marL="4564" marR="4564" marT="4564" marB="0" anchor="b">
                    <a:lnL>
                      <a:noFill/>
                    </a:lnL>
                    <a:lnR>
                      <a:noFill/>
                    </a:lnR>
                    <a:lnT>
                      <a:noFill/>
                    </a:lnT>
                    <a:lnB>
                      <a:noFill/>
                    </a:lnB>
                  </a:tcPr>
                </a:tc>
                <a:tc>
                  <a:txBody>
                    <a:bodyPr/>
                    <a:lstStyle/>
                    <a:p>
                      <a:pPr algn="l" fontAlgn="b"/>
                      <a:endParaRPr lang="en-GB" sz="500" b="0" i="0" u="none" strike="noStrike" dirty="0">
                        <a:solidFill>
                          <a:srgbClr val="000000"/>
                        </a:solidFill>
                        <a:effectLst/>
                        <a:latin typeface="Calibri" panose="020F0502020204030204" pitchFamily="34" charset="0"/>
                      </a:endParaRPr>
                    </a:p>
                  </a:txBody>
                  <a:tcPr marL="4564" marR="4564" marT="4564" marB="0" anchor="b">
                    <a:lnL>
                      <a:noFill/>
                    </a:lnL>
                    <a:lnR>
                      <a:noFill/>
                    </a:lnR>
                    <a:lnT>
                      <a:noFill/>
                    </a:lnT>
                    <a:lnB>
                      <a:noFill/>
                    </a:lnB>
                  </a:tcPr>
                </a:tc>
                <a:tc>
                  <a:txBody>
                    <a:bodyPr/>
                    <a:lstStyle/>
                    <a:p>
                      <a:pPr algn="l" fontAlgn="b"/>
                      <a:endParaRPr lang="en-GB" sz="500" b="0" i="0" u="none" strike="noStrike" dirty="0">
                        <a:solidFill>
                          <a:srgbClr val="000000"/>
                        </a:solidFill>
                        <a:effectLst/>
                        <a:latin typeface="Calibri" panose="020F0502020204030204" pitchFamily="34" charset="0"/>
                      </a:endParaRPr>
                    </a:p>
                  </a:txBody>
                  <a:tcPr marL="4564" marR="4564" marT="4564" marB="0" anchor="b">
                    <a:lnL>
                      <a:noFill/>
                    </a:lnL>
                    <a:lnR>
                      <a:noFill/>
                    </a:lnR>
                    <a:lnT>
                      <a:noFill/>
                    </a:lnT>
                    <a:lnB>
                      <a:noFill/>
                    </a:lnB>
                  </a:tcPr>
                </a:tc>
                <a:tc>
                  <a:txBody>
                    <a:bodyPr/>
                    <a:lstStyle/>
                    <a:p>
                      <a:pPr algn="l" fontAlgn="b"/>
                      <a:endParaRPr lang="en-GB" sz="500" b="0" i="0" u="none" strike="noStrike" dirty="0">
                        <a:solidFill>
                          <a:srgbClr val="000000"/>
                        </a:solidFill>
                        <a:effectLst/>
                        <a:latin typeface="Calibri" panose="020F0502020204030204" pitchFamily="34" charset="0"/>
                      </a:endParaRPr>
                    </a:p>
                  </a:txBody>
                  <a:tcPr marL="4564" marR="4564" marT="4564" marB="0" anchor="b">
                    <a:lnL>
                      <a:noFill/>
                    </a:lnL>
                    <a:lnR>
                      <a:noFill/>
                    </a:lnR>
                    <a:lnT>
                      <a:noFill/>
                    </a:lnT>
                    <a:lnB>
                      <a:noFill/>
                    </a:lnB>
                  </a:tcPr>
                </a:tc>
                <a:tc>
                  <a:txBody>
                    <a:bodyPr/>
                    <a:lstStyle/>
                    <a:p>
                      <a:pPr algn="l" fontAlgn="b"/>
                      <a:endParaRPr lang="en-GB" sz="500" b="0" i="0" u="none" strike="noStrike" dirty="0">
                        <a:solidFill>
                          <a:srgbClr val="000000"/>
                        </a:solidFill>
                        <a:effectLst/>
                        <a:latin typeface="Calibri" panose="020F0502020204030204" pitchFamily="34" charset="0"/>
                      </a:endParaRPr>
                    </a:p>
                  </a:txBody>
                  <a:tcPr marL="4564" marR="4564" marT="4564" marB="0" anchor="b">
                    <a:lnL>
                      <a:noFill/>
                    </a:lnL>
                    <a:lnR>
                      <a:noFill/>
                    </a:lnR>
                    <a:lnT>
                      <a:noFill/>
                    </a:lnT>
                    <a:lnB>
                      <a:noFill/>
                    </a:lnB>
                  </a:tcPr>
                </a:tc>
                <a:tc>
                  <a:txBody>
                    <a:bodyPr/>
                    <a:lstStyle/>
                    <a:p>
                      <a:pPr algn="l" fontAlgn="b"/>
                      <a:endParaRPr lang="en-GB" sz="500" b="0" i="0" u="none" strike="noStrike" dirty="0">
                        <a:solidFill>
                          <a:srgbClr val="000000"/>
                        </a:solidFill>
                        <a:effectLst/>
                        <a:latin typeface="Calibri" panose="020F0502020204030204" pitchFamily="34" charset="0"/>
                      </a:endParaRPr>
                    </a:p>
                  </a:txBody>
                  <a:tcPr marL="4564" marR="4564" marT="4564" marB="0" anchor="b">
                    <a:lnL>
                      <a:noFill/>
                    </a:lnL>
                    <a:lnR>
                      <a:noFill/>
                    </a:lnR>
                    <a:lnT>
                      <a:noFill/>
                    </a:lnT>
                    <a:lnB>
                      <a:noFill/>
                    </a:lnB>
                  </a:tcPr>
                </a:tc>
                <a:tc>
                  <a:txBody>
                    <a:bodyPr/>
                    <a:lstStyle/>
                    <a:p>
                      <a:pPr algn="l" fontAlgn="b"/>
                      <a:endParaRPr lang="en-GB" sz="500" b="0" i="0" u="none" strike="noStrike" dirty="0">
                        <a:solidFill>
                          <a:srgbClr val="000000"/>
                        </a:solidFill>
                        <a:effectLst/>
                        <a:latin typeface="Calibri" panose="020F0502020204030204" pitchFamily="34" charset="0"/>
                      </a:endParaRPr>
                    </a:p>
                  </a:txBody>
                  <a:tcPr marL="4564" marR="4564" marT="4564" marB="0" anchor="b">
                    <a:lnL>
                      <a:noFill/>
                    </a:lnL>
                    <a:lnR>
                      <a:noFill/>
                    </a:lnR>
                    <a:lnT>
                      <a:noFill/>
                    </a:lnT>
                    <a:lnB>
                      <a:noFill/>
                    </a:lnB>
                  </a:tcPr>
                </a:tc>
                <a:tc>
                  <a:txBody>
                    <a:bodyPr/>
                    <a:lstStyle/>
                    <a:p>
                      <a:pPr algn="l" fontAlgn="b"/>
                      <a:endParaRPr lang="en-GB" sz="500" b="0" i="0" u="none" strike="noStrike" dirty="0">
                        <a:solidFill>
                          <a:srgbClr val="000000"/>
                        </a:solidFill>
                        <a:effectLst/>
                        <a:latin typeface="Calibri" panose="020F0502020204030204" pitchFamily="34" charset="0"/>
                      </a:endParaRPr>
                    </a:p>
                  </a:txBody>
                  <a:tcPr marL="4564" marR="4564" marT="4564" marB="0" anchor="b">
                    <a:lnL>
                      <a:noFill/>
                    </a:lnL>
                    <a:lnR>
                      <a:noFill/>
                    </a:lnR>
                    <a:lnT>
                      <a:noFill/>
                    </a:lnT>
                    <a:lnB>
                      <a:noFill/>
                    </a:lnB>
                  </a:tcPr>
                </a:tc>
                <a:tc>
                  <a:txBody>
                    <a:bodyPr/>
                    <a:lstStyle/>
                    <a:p>
                      <a:pPr algn="l" fontAlgn="b"/>
                      <a:endParaRPr lang="en-GB" sz="500" b="0" i="0" u="none" strike="noStrike" dirty="0">
                        <a:solidFill>
                          <a:srgbClr val="000000"/>
                        </a:solidFill>
                        <a:effectLst/>
                        <a:latin typeface="Calibri" panose="020F0502020204030204" pitchFamily="34" charset="0"/>
                      </a:endParaRPr>
                    </a:p>
                  </a:txBody>
                  <a:tcPr marL="4564" marR="4564" marT="4564" marB="0" anchor="b">
                    <a:lnL>
                      <a:noFill/>
                    </a:lnL>
                    <a:lnR>
                      <a:noFill/>
                    </a:lnR>
                    <a:lnT>
                      <a:noFill/>
                    </a:lnT>
                    <a:lnB>
                      <a:noFill/>
                    </a:lnB>
                  </a:tcPr>
                </a:tc>
                <a:tc>
                  <a:txBody>
                    <a:bodyPr/>
                    <a:lstStyle/>
                    <a:p>
                      <a:pPr algn="l" fontAlgn="b"/>
                      <a:endParaRPr lang="en-GB" sz="500" b="0" i="0" u="none" strike="noStrike" dirty="0">
                        <a:solidFill>
                          <a:srgbClr val="000000"/>
                        </a:solidFill>
                        <a:effectLst/>
                        <a:latin typeface="Calibri" panose="020F0502020204030204" pitchFamily="34" charset="0"/>
                      </a:endParaRPr>
                    </a:p>
                  </a:txBody>
                  <a:tcPr marL="4564" marR="4564" marT="4564" marB="0" anchor="b">
                    <a:lnL>
                      <a:noFill/>
                    </a:lnL>
                    <a:lnR>
                      <a:noFill/>
                    </a:lnR>
                    <a:lnT>
                      <a:noFill/>
                    </a:lnT>
                    <a:lnB>
                      <a:noFill/>
                    </a:lnB>
                  </a:tcPr>
                </a:tc>
                <a:tc>
                  <a:txBody>
                    <a:bodyPr/>
                    <a:lstStyle/>
                    <a:p>
                      <a:pPr algn="l" fontAlgn="b"/>
                      <a:endParaRPr lang="en-GB" sz="500" b="0" i="0" u="none" strike="noStrike" dirty="0">
                        <a:solidFill>
                          <a:srgbClr val="000000"/>
                        </a:solidFill>
                        <a:effectLst/>
                        <a:latin typeface="Calibri" panose="020F0502020204030204" pitchFamily="34" charset="0"/>
                      </a:endParaRPr>
                    </a:p>
                  </a:txBody>
                  <a:tcPr marL="4564" marR="4564" marT="4564" marB="0" anchor="b">
                    <a:lnL>
                      <a:noFill/>
                    </a:lnL>
                    <a:lnR>
                      <a:noFill/>
                    </a:lnR>
                    <a:lnT>
                      <a:noFill/>
                    </a:lnT>
                    <a:lnB>
                      <a:noFill/>
                    </a:lnB>
                  </a:tcPr>
                </a:tc>
                <a:tc>
                  <a:txBody>
                    <a:bodyPr/>
                    <a:lstStyle/>
                    <a:p>
                      <a:pPr algn="l" fontAlgn="b"/>
                      <a:endParaRPr lang="en-GB" sz="500" b="0" i="0" u="none" strike="noStrike" dirty="0">
                        <a:solidFill>
                          <a:srgbClr val="000000"/>
                        </a:solidFill>
                        <a:effectLst/>
                        <a:latin typeface="Calibri" panose="020F0502020204030204" pitchFamily="34" charset="0"/>
                      </a:endParaRPr>
                    </a:p>
                  </a:txBody>
                  <a:tcPr marL="4564" marR="4564" marT="4564" marB="0" anchor="b">
                    <a:lnL>
                      <a:noFill/>
                    </a:lnL>
                    <a:lnR>
                      <a:noFill/>
                    </a:lnR>
                    <a:lnT>
                      <a:noFill/>
                    </a:lnT>
                    <a:lnB>
                      <a:noFill/>
                    </a:lnB>
                  </a:tcPr>
                </a:tc>
                <a:tc>
                  <a:txBody>
                    <a:bodyPr/>
                    <a:lstStyle/>
                    <a:p>
                      <a:pPr algn="l" fontAlgn="b"/>
                      <a:endParaRPr lang="en-GB" sz="500" b="0" i="0" u="none" strike="noStrike" dirty="0">
                        <a:solidFill>
                          <a:srgbClr val="000000"/>
                        </a:solidFill>
                        <a:effectLst/>
                        <a:latin typeface="Calibri" panose="020F0502020204030204" pitchFamily="34" charset="0"/>
                      </a:endParaRPr>
                    </a:p>
                  </a:txBody>
                  <a:tcPr marL="4564" marR="4564" marT="4564"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en-GB" sz="500" b="0" i="0" u="none" strike="noStrike" dirty="0">
                          <a:solidFill>
                            <a:srgbClr val="000000"/>
                          </a:solidFill>
                          <a:effectLst/>
                          <a:latin typeface="Calibri" panose="020F0502020204030204" pitchFamily="34" charset="0"/>
                        </a:rPr>
                        <a:t> </a:t>
                      </a:r>
                    </a:p>
                  </a:txBody>
                  <a:tcPr marL="4564" marR="4564" marT="4564"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en-GB" sz="500" b="0" i="0" u="none" strike="noStrike" dirty="0">
                        <a:solidFill>
                          <a:srgbClr val="000000"/>
                        </a:solidFill>
                        <a:effectLst/>
                        <a:latin typeface="Calibri" panose="020F0502020204030204" pitchFamily="34" charset="0"/>
                      </a:endParaRPr>
                    </a:p>
                  </a:txBody>
                  <a:tcPr marL="4564" marR="4564" marT="4564" marB="0" anchor="b">
                    <a:lnL>
                      <a:noFill/>
                    </a:lnL>
                    <a:lnR>
                      <a:noFill/>
                    </a:lnR>
                    <a:lnT>
                      <a:noFill/>
                    </a:lnT>
                    <a:lnB>
                      <a:noFill/>
                    </a:lnB>
                  </a:tcPr>
                </a:tc>
                <a:tc>
                  <a:txBody>
                    <a:bodyPr/>
                    <a:lstStyle/>
                    <a:p>
                      <a:pPr algn="l" fontAlgn="b"/>
                      <a:endParaRPr lang="en-GB" sz="500" b="0" i="0" u="none" strike="noStrike" dirty="0">
                        <a:solidFill>
                          <a:srgbClr val="000000"/>
                        </a:solidFill>
                        <a:effectLst/>
                        <a:latin typeface="Calibri" panose="020F0502020204030204" pitchFamily="34" charset="0"/>
                      </a:endParaRPr>
                    </a:p>
                  </a:txBody>
                  <a:tcPr marL="4564" marR="4564" marT="4564" marB="0" anchor="b">
                    <a:lnL>
                      <a:noFill/>
                    </a:lnL>
                    <a:lnR>
                      <a:noFill/>
                    </a:lnR>
                    <a:lnT>
                      <a:noFill/>
                    </a:lnT>
                    <a:lnB>
                      <a:noFill/>
                    </a:lnB>
                  </a:tcPr>
                </a:tc>
                <a:tc>
                  <a:txBody>
                    <a:bodyPr/>
                    <a:lstStyle/>
                    <a:p>
                      <a:pPr algn="l" fontAlgn="b"/>
                      <a:endParaRPr lang="en-GB" sz="500" b="0" i="0" u="none" strike="noStrike" dirty="0">
                        <a:solidFill>
                          <a:srgbClr val="000000"/>
                        </a:solidFill>
                        <a:effectLst/>
                        <a:latin typeface="Calibri" panose="020F0502020204030204" pitchFamily="34" charset="0"/>
                      </a:endParaRPr>
                    </a:p>
                  </a:txBody>
                  <a:tcPr marL="4564" marR="4564" marT="4564" marB="0" anchor="b">
                    <a:lnL>
                      <a:noFill/>
                    </a:lnL>
                    <a:lnR>
                      <a:noFill/>
                    </a:lnR>
                    <a:lnT>
                      <a:noFill/>
                    </a:lnT>
                    <a:lnB>
                      <a:noFill/>
                    </a:lnB>
                  </a:tcPr>
                </a:tc>
                <a:tc>
                  <a:txBody>
                    <a:bodyPr/>
                    <a:lstStyle/>
                    <a:p>
                      <a:pPr algn="l" fontAlgn="b"/>
                      <a:endParaRPr lang="en-GB" sz="500" b="0" i="0" u="none" strike="noStrike" dirty="0">
                        <a:solidFill>
                          <a:srgbClr val="000000"/>
                        </a:solidFill>
                        <a:effectLst/>
                        <a:latin typeface="Calibri" panose="020F0502020204030204" pitchFamily="34" charset="0"/>
                      </a:endParaRPr>
                    </a:p>
                  </a:txBody>
                  <a:tcPr marL="4564" marR="4564" marT="4564" marB="0" anchor="b">
                    <a:lnL>
                      <a:noFill/>
                    </a:lnL>
                    <a:lnR>
                      <a:noFill/>
                    </a:lnR>
                    <a:lnT>
                      <a:noFill/>
                    </a:lnT>
                    <a:lnB>
                      <a:noFill/>
                    </a:lnB>
                  </a:tcPr>
                </a:tc>
                <a:extLst>
                  <a:ext uri="{0D108BD9-81ED-4DB2-BD59-A6C34878D82A}">
                    <a16:rowId xmlns:a16="http://schemas.microsoft.com/office/drawing/2014/main" val="3269256757"/>
                  </a:ext>
                </a:extLst>
              </a:tr>
              <a:tr h="130352">
                <a:tc>
                  <a:txBody>
                    <a:bodyPr/>
                    <a:lstStyle/>
                    <a:p>
                      <a:pPr algn="r" fontAlgn="b"/>
                      <a:r>
                        <a:rPr lang="en-GB" sz="500" b="0" i="0" u="none" strike="noStrike" dirty="0">
                          <a:solidFill>
                            <a:srgbClr val="000000"/>
                          </a:solidFill>
                          <a:effectLst/>
                          <a:latin typeface="Calibri" panose="020F0502020204030204" pitchFamily="34" charset="0"/>
                        </a:rPr>
                        <a:t>5</a:t>
                      </a:r>
                    </a:p>
                  </a:txBody>
                  <a:tcPr marL="4564" marR="4564" marT="4564" marB="0" anchor="b">
                    <a:lnL>
                      <a:noFill/>
                    </a:lnL>
                    <a:lnR>
                      <a:noFill/>
                    </a:lnR>
                    <a:lnT>
                      <a:noFill/>
                    </a:lnT>
                    <a:lnB>
                      <a:noFill/>
                    </a:lnB>
                  </a:tcPr>
                </a:tc>
                <a:tc>
                  <a:txBody>
                    <a:bodyPr/>
                    <a:lstStyle/>
                    <a:p>
                      <a:pPr algn="l" fontAlgn="b"/>
                      <a:r>
                        <a:rPr lang="en-GB" sz="800" b="0" i="0" u="none" strike="noStrike" dirty="0">
                          <a:solidFill>
                            <a:srgbClr val="000000"/>
                          </a:solidFill>
                          <a:effectLst/>
                          <a:latin typeface="Calibri" panose="020F0502020204030204" pitchFamily="34" charset="0"/>
                        </a:rPr>
                        <a:t>Construction Phase </a:t>
                      </a:r>
                    </a:p>
                  </a:txBody>
                  <a:tcPr marL="4564" marR="4564" marT="4564" marB="0" anchor="b">
                    <a:lnL>
                      <a:noFill/>
                    </a:lnL>
                    <a:lnR>
                      <a:noFill/>
                    </a:lnR>
                    <a:lnT>
                      <a:noFill/>
                    </a:lnT>
                    <a:lnB>
                      <a:noFill/>
                    </a:lnB>
                  </a:tcPr>
                </a:tc>
                <a:tc>
                  <a:txBody>
                    <a:bodyPr/>
                    <a:lstStyle/>
                    <a:p>
                      <a:pPr algn="ctr" fontAlgn="ctr"/>
                      <a:r>
                        <a:rPr lang="en-GB" sz="800" b="0" i="0" u="none" strike="noStrike" dirty="0">
                          <a:solidFill>
                            <a:srgbClr val="000000"/>
                          </a:solidFill>
                          <a:effectLst/>
                          <a:latin typeface="Calibri" panose="020F0502020204030204" pitchFamily="34" charset="0"/>
                        </a:rPr>
                        <a:t>12</a:t>
                      </a:r>
                    </a:p>
                  </a:txBody>
                  <a:tcPr marL="4564" marR="4564" marT="4564" marB="0" anchor="ctr">
                    <a:lnL>
                      <a:noFill/>
                    </a:lnL>
                    <a:lnR>
                      <a:noFill/>
                    </a:lnR>
                    <a:lnT>
                      <a:noFill/>
                    </a:lnT>
                    <a:lnB>
                      <a:noFill/>
                    </a:lnB>
                  </a:tcPr>
                </a:tc>
                <a:tc>
                  <a:txBody>
                    <a:bodyPr/>
                    <a:lstStyle/>
                    <a:p>
                      <a:pPr algn="ctr" fontAlgn="b"/>
                      <a:endParaRPr lang="en-GB" sz="600" b="1" i="0" u="none" strike="noStrike" dirty="0">
                        <a:solidFill>
                          <a:srgbClr val="FF0000"/>
                        </a:solidFill>
                        <a:effectLst/>
                        <a:latin typeface="Calibri" panose="020F0502020204030204" pitchFamily="34" charset="0"/>
                      </a:endParaRPr>
                    </a:p>
                  </a:txBody>
                  <a:tcPr marL="4564" marR="4564" marT="4564" marB="0" anchor="b">
                    <a:lnL>
                      <a:noFill/>
                    </a:lnL>
                    <a:lnR>
                      <a:noFill/>
                    </a:lnR>
                    <a:lnT>
                      <a:noFill/>
                    </a:lnT>
                    <a:lnB>
                      <a:noFill/>
                    </a:lnB>
                  </a:tcPr>
                </a:tc>
                <a:tc>
                  <a:txBody>
                    <a:bodyPr/>
                    <a:lstStyle/>
                    <a:p>
                      <a:pPr algn="l" fontAlgn="b"/>
                      <a:endParaRPr lang="en-GB" sz="500" b="0" i="0" u="none" strike="noStrike" dirty="0">
                        <a:solidFill>
                          <a:srgbClr val="000000"/>
                        </a:solidFill>
                        <a:effectLst/>
                        <a:latin typeface="Calibri" panose="020F0502020204030204" pitchFamily="34" charset="0"/>
                      </a:endParaRPr>
                    </a:p>
                  </a:txBody>
                  <a:tcPr marL="4564" marR="4564" marT="4564" marB="0" anchor="b">
                    <a:lnL>
                      <a:noFill/>
                    </a:lnL>
                    <a:lnR>
                      <a:noFill/>
                    </a:lnR>
                    <a:lnT>
                      <a:noFill/>
                    </a:lnT>
                    <a:lnB>
                      <a:noFill/>
                    </a:lnB>
                  </a:tcPr>
                </a:tc>
                <a:tc>
                  <a:txBody>
                    <a:bodyPr/>
                    <a:lstStyle/>
                    <a:p>
                      <a:pPr algn="l" fontAlgn="b"/>
                      <a:endParaRPr lang="en-GB" sz="500" b="0" i="0" u="none" strike="noStrike" dirty="0">
                        <a:solidFill>
                          <a:srgbClr val="000000"/>
                        </a:solidFill>
                        <a:effectLst/>
                        <a:latin typeface="Calibri" panose="020F0502020204030204" pitchFamily="34" charset="0"/>
                      </a:endParaRPr>
                    </a:p>
                  </a:txBody>
                  <a:tcPr marL="4564" marR="4564" marT="4564" marB="0" anchor="b">
                    <a:lnL>
                      <a:noFill/>
                    </a:lnL>
                    <a:lnR>
                      <a:noFill/>
                    </a:lnR>
                    <a:lnT>
                      <a:noFill/>
                    </a:lnT>
                    <a:lnB>
                      <a:noFill/>
                    </a:lnB>
                  </a:tcPr>
                </a:tc>
                <a:tc>
                  <a:txBody>
                    <a:bodyPr/>
                    <a:lstStyle/>
                    <a:p>
                      <a:pPr algn="l" fontAlgn="b"/>
                      <a:endParaRPr lang="en-GB" sz="500" b="0" i="0" u="none" strike="noStrike" dirty="0">
                        <a:solidFill>
                          <a:srgbClr val="000000"/>
                        </a:solidFill>
                        <a:effectLst/>
                        <a:latin typeface="Calibri" panose="020F0502020204030204" pitchFamily="34" charset="0"/>
                      </a:endParaRPr>
                    </a:p>
                  </a:txBody>
                  <a:tcPr marL="4564" marR="4564" marT="4564" marB="0" anchor="b">
                    <a:lnL>
                      <a:noFill/>
                    </a:lnL>
                    <a:lnR>
                      <a:noFill/>
                    </a:lnR>
                    <a:lnT>
                      <a:noFill/>
                    </a:lnT>
                    <a:lnB>
                      <a:noFill/>
                    </a:lnB>
                  </a:tcPr>
                </a:tc>
                <a:tc>
                  <a:txBody>
                    <a:bodyPr/>
                    <a:lstStyle/>
                    <a:p>
                      <a:pPr algn="l" fontAlgn="b"/>
                      <a:endParaRPr lang="en-GB" sz="500" b="0" i="0" u="none" strike="noStrike" dirty="0">
                        <a:solidFill>
                          <a:srgbClr val="000000"/>
                        </a:solidFill>
                        <a:effectLst/>
                        <a:latin typeface="Calibri" panose="020F0502020204030204" pitchFamily="34" charset="0"/>
                      </a:endParaRPr>
                    </a:p>
                  </a:txBody>
                  <a:tcPr marL="4564" marR="4564" marT="4564" marB="0" anchor="b">
                    <a:lnL>
                      <a:noFill/>
                    </a:lnL>
                    <a:lnR>
                      <a:noFill/>
                    </a:lnR>
                    <a:lnT>
                      <a:noFill/>
                    </a:lnT>
                    <a:lnB>
                      <a:noFill/>
                    </a:lnB>
                  </a:tcPr>
                </a:tc>
                <a:tc>
                  <a:txBody>
                    <a:bodyPr/>
                    <a:lstStyle/>
                    <a:p>
                      <a:pPr algn="l" fontAlgn="b"/>
                      <a:endParaRPr lang="en-GB" sz="500" b="0" i="0" u="none" strike="noStrike" dirty="0">
                        <a:solidFill>
                          <a:srgbClr val="000000"/>
                        </a:solidFill>
                        <a:effectLst/>
                        <a:latin typeface="Calibri" panose="020F0502020204030204" pitchFamily="34" charset="0"/>
                      </a:endParaRPr>
                    </a:p>
                  </a:txBody>
                  <a:tcPr marL="4564" marR="4564" marT="4564" marB="0" anchor="b">
                    <a:lnL>
                      <a:noFill/>
                    </a:lnL>
                    <a:lnR>
                      <a:noFill/>
                    </a:lnR>
                    <a:lnT>
                      <a:noFill/>
                    </a:lnT>
                    <a:lnB>
                      <a:noFill/>
                    </a:lnB>
                  </a:tcPr>
                </a:tc>
                <a:tc>
                  <a:txBody>
                    <a:bodyPr/>
                    <a:lstStyle/>
                    <a:p>
                      <a:pPr algn="l" fontAlgn="b"/>
                      <a:endParaRPr lang="en-GB" sz="500" b="0" i="0" u="none" strike="noStrike" dirty="0">
                        <a:solidFill>
                          <a:srgbClr val="000000"/>
                        </a:solidFill>
                        <a:effectLst/>
                        <a:latin typeface="Calibri" panose="020F0502020204030204" pitchFamily="34" charset="0"/>
                      </a:endParaRPr>
                    </a:p>
                  </a:txBody>
                  <a:tcPr marL="4564" marR="4564" marT="4564" marB="0" anchor="b">
                    <a:lnL>
                      <a:noFill/>
                    </a:lnL>
                    <a:lnR>
                      <a:noFill/>
                    </a:lnR>
                    <a:lnT>
                      <a:noFill/>
                    </a:lnT>
                    <a:lnB>
                      <a:noFill/>
                    </a:lnB>
                  </a:tcPr>
                </a:tc>
                <a:tc>
                  <a:txBody>
                    <a:bodyPr/>
                    <a:lstStyle/>
                    <a:p>
                      <a:pPr algn="l" fontAlgn="b"/>
                      <a:endParaRPr lang="en-GB" sz="500" b="0" i="0" u="none" strike="noStrike" dirty="0">
                        <a:solidFill>
                          <a:srgbClr val="000000"/>
                        </a:solidFill>
                        <a:effectLst/>
                        <a:latin typeface="Calibri" panose="020F0502020204030204" pitchFamily="34" charset="0"/>
                      </a:endParaRPr>
                    </a:p>
                  </a:txBody>
                  <a:tcPr marL="4564" marR="4564" marT="4564" marB="0" anchor="b">
                    <a:lnL>
                      <a:noFill/>
                    </a:lnL>
                    <a:lnR>
                      <a:noFill/>
                    </a:lnR>
                    <a:lnT>
                      <a:noFill/>
                    </a:lnT>
                    <a:lnB>
                      <a:noFill/>
                    </a:lnB>
                  </a:tcPr>
                </a:tc>
                <a:tc>
                  <a:txBody>
                    <a:bodyPr/>
                    <a:lstStyle/>
                    <a:p>
                      <a:pPr algn="l" fontAlgn="b"/>
                      <a:endParaRPr lang="en-GB" sz="500" b="0" i="0" u="none" strike="noStrike" dirty="0">
                        <a:solidFill>
                          <a:srgbClr val="000000"/>
                        </a:solidFill>
                        <a:effectLst/>
                        <a:latin typeface="Calibri" panose="020F0502020204030204" pitchFamily="34" charset="0"/>
                      </a:endParaRPr>
                    </a:p>
                  </a:txBody>
                  <a:tcPr marL="4564" marR="4564" marT="4564" marB="0" anchor="b">
                    <a:lnL>
                      <a:noFill/>
                    </a:lnL>
                    <a:lnR>
                      <a:noFill/>
                    </a:lnR>
                    <a:lnT>
                      <a:noFill/>
                    </a:lnT>
                    <a:lnB>
                      <a:noFill/>
                    </a:lnB>
                  </a:tcPr>
                </a:tc>
                <a:tc>
                  <a:txBody>
                    <a:bodyPr/>
                    <a:lstStyle/>
                    <a:p>
                      <a:pPr algn="l" fontAlgn="b"/>
                      <a:endParaRPr lang="en-GB" sz="500" b="0" i="0" u="none" strike="noStrike" dirty="0">
                        <a:solidFill>
                          <a:srgbClr val="000000"/>
                        </a:solidFill>
                        <a:effectLst/>
                        <a:latin typeface="Calibri" panose="020F0502020204030204" pitchFamily="34" charset="0"/>
                      </a:endParaRPr>
                    </a:p>
                  </a:txBody>
                  <a:tcPr marL="4564" marR="4564" marT="4564" marB="0" anchor="b">
                    <a:lnL>
                      <a:noFill/>
                    </a:lnL>
                    <a:lnR>
                      <a:noFill/>
                    </a:lnR>
                    <a:lnT>
                      <a:noFill/>
                    </a:lnT>
                    <a:lnB>
                      <a:noFill/>
                    </a:lnB>
                  </a:tcPr>
                </a:tc>
                <a:tc>
                  <a:txBody>
                    <a:bodyPr/>
                    <a:lstStyle/>
                    <a:p>
                      <a:pPr algn="l" fontAlgn="b"/>
                      <a:endParaRPr lang="en-GB" sz="500" b="0" i="0" u="none" strike="noStrike" dirty="0">
                        <a:solidFill>
                          <a:srgbClr val="000000"/>
                        </a:solidFill>
                        <a:effectLst/>
                        <a:latin typeface="Calibri" panose="020F0502020204030204" pitchFamily="34" charset="0"/>
                      </a:endParaRPr>
                    </a:p>
                  </a:txBody>
                  <a:tcPr marL="4564" marR="4564" marT="4564" marB="0" anchor="b">
                    <a:lnL>
                      <a:noFill/>
                    </a:lnL>
                    <a:lnR>
                      <a:noFill/>
                    </a:lnR>
                    <a:lnT>
                      <a:noFill/>
                    </a:lnT>
                    <a:lnB>
                      <a:noFill/>
                    </a:lnB>
                  </a:tcPr>
                </a:tc>
                <a:tc>
                  <a:txBody>
                    <a:bodyPr/>
                    <a:lstStyle/>
                    <a:p>
                      <a:pPr algn="l" fontAlgn="b"/>
                      <a:endParaRPr lang="en-GB" sz="500" b="0" i="0" u="none" strike="noStrike" dirty="0">
                        <a:solidFill>
                          <a:srgbClr val="000000"/>
                        </a:solidFill>
                        <a:effectLst/>
                        <a:latin typeface="Calibri" panose="020F0502020204030204" pitchFamily="34" charset="0"/>
                      </a:endParaRPr>
                    </a:p>
                  </a:txBody>
                  <a:tcPr marL="4564" marR="4564" marT="4564" marB="0" anchor="b">
                    <a:lnL>
                      <a:noFill/>
                    </a:lnL>
                    <a:lnR>
                      <a:noFill/>
                    </a:lnR>
                    <a:lnT>
                      <a:noFill/>
                    </a:lnT>
                    <a:lnB>
                      <a:noFill/>
                    </a:lnB>
                  </a:tcPr>
                </a:tc>
                <a:tc>
                  <a:txBody>
                    <a:bodyPr/>
                    <a:lstStyle/>
                    <a:p>
                      <a:pPr algn="l" fontAlgn="b"/>
                      <a:endParaRPr lang="en-GB" sz="500" b="0" i="0" u="none" strike="noStrike" dirty="0">
                        <a:solidFill>
                          <a:srgbClr val="000000"/>
                        </a:solidFill>
                        <a:effectLst/>
                        <a:latin typeface="Calibri" panose="020F0502020204030204" pitchFamily="34" charset="0"/>
                      </a:endParaRPr>
                    </a:p>
                  </a:txBody>
                  <a:tcPr marL="4564" marR="4564" marT="4564" marB="0" anchor="b">
                    <a:lnL>
                      <a:noFill/>
                    </a:lnL>
                    <a:lnR>
                      <a:noFill/>
                    </a:lnR>
                    <a:lnT>
                      <a:noFill/>
                    </a:lnT>
                    <a:lnB>
                      <a:noFill/>
                    </a:lnB>
                  </a:tcPr>
                </a:tc>
                <a:tc>
                  <a:txBody>
                    <a:bodyPr/>
                    <a:lstStyle/>
                    <a:p>
                      <a:pPr algn="l" fontAlgn="b"/>
                      <a:endParaRPr lang="en-GB" sz="500" b="0" i="0" u="none" strike="noStrike" dirty="0">
                        <a:solidFill>
                          <a:srgbClr val="000000"/>
                        </a:solidFill>
                        <a:effectLst/>
                        <a:latin typeface="Calibri" panose="020F0502020204030204" pitchFamily="34" charset="0"/>
                      </a:endParaRPr>
                    </a:p>
                  </a:txBody>
                  <a:tcPr marL="4564" marR="4564" marT="4564" marB="0" anchor="b">
                    <a:lnL>
                      <a:noFill/>
                    </a:lnL>
                    <a:lnR>
                      <a:noFill/>
                    </a:lnR>
                    <a:lnT>
                      <a:noFill/>
                    </a:lnT>
                    <a:lnB>
                      <a:noFill/>
                    </a:lnB>
                  </a:tcPr>
                </a:tc>
                <a:tc>
                  <a:txBody>
                    <a:bodyPr/>
                    <a:lstStyle/>
                    <a:p>
                      <a:pPr algn="l" fontAlgn="b"/>
                      <a:endParaRPr lang="en-GB" sz="500" b="0" i="0" u="none" strike="noStrike" dirty="0">
                        <a:solidFill>
                          <a:srgbClr val="000000"/>
                        </a:solidFill>
                        <a:effectLst/>
                        <a:latin typeface="Calibri" panose="020F0502020204030204" pitchFamily="34" charset="0"/>
                      </a:endParaRPr>
                    </a:p>
                  </a:txBody>
                  <a:tcPr marL="4564" marR="4564" marT="4564" marB="0" anchor="b">
                    <a:lnL>
                      <a:noFill/>
                    </a:lnL>
                    <a:lnR>
                      <a:noFill/>
                    </a:lnR>
                    <a:lnT>
                      <a:noFill/>
                    </a:lnT>
                    <a:lnB>
                      <a:noFill/>
                    </a:lnB>
                  </a:tcPr>
                </a:tc>
                <a:tc>
                  <a:txBody>
                    <a:bodyPr/>
                    <a:lstStyle/>
                    <a:p>
                      <a:pPr algn="l" fontAlgn="b"/>
                      <a:endParaRPr lang="en-GB" sz="500" b="0" i="0" u="none" strike="noStrike" dirty="0">
                        <a:solidFill>
                          <a:srgbClr val="000000"/>
                        </a:solidFill>
                        <a:effectLst/>
                        <a:latin typeface="Calibri" panose="020F0502020204030204" pitchFamily="34" charset="0"/>
                      </a:endParaRPr>
                    </a:p>
                  </a:txBody>
                  <a:tcPr marL="4564" marR="4564" marT="4564" marB="0" anchor="b">
                    <a:lnL>
                      <a:noFill/>
                    </a:lnL>
                    <a:lnR>
                      <a:noFill/>
                    </a:lnR>
                    <a:lnT>
                      <a:noFill/>
                    </a:lnT>
                    <a:lnB>
                      <a:noFill/>
                    </a:lnB>
                  </a:tcPr>
                </a:tc>
                <a:tc>
                  <a:txBody>
                    <a:bodyPr/>
                    <a:lstStyle/>
                    <a:p>
                      <a:pPr algn="l" fontAlgn="b"/>
                      <a:endParaRPr lang="en-GB" sz="500" b="0" i="0" u="none" strike="noStrike" dirty="0">
                        <a:solidFill>
                          <a:srgbClr val="000000"/>
                        </a:solidFill>
                        <a:effectLst/>
                        <a:latin typeface="Calibri" panose="020F0502020204030204" pitchFamily="34" charset="0"/>
                      </a:endParaRPr>
                    </a:p>
                  </a:txBody>
                  <a:tcPr marL="4564" marR="4564" marT="4564" marB="0" anchor="b">
                    <a:lnL>
                      <a:noFill/>
                    </a:lnL>
                    <a:lnR>
                      <a:noFill/>
                    </a:lnR>
                    <a:lnT>
                      <a:noFill/>
                    </a:lnT>
                    <a:lnB>
                      <a:noFill/>
                    </a:lnB>
                  </a:tcPr>
                </a:tc>
                <a:tc>
                  <a:txBody>
                    <a:bodyPr/>
                    <a:lstStyle/>
                    <a:p>
                      <a:pPr algn="l" fontAlgn="b"/>
                      <a:endParaRPr lang="en-GB" sz="500" b="0" i="0" u="none" strike="noStrike" dirty="0">
                        <a:solidFill>
                          <a:srgbClr val="000000"/>
                        </a:solidFill>
                        <a:effectLst/>
                        <a:latin typeface="Calibri" panose="020F0502020204030204" pitchFamily="34" charset="0"/>
                      </a:endParaRPr>
                    </a:p>
                  </a:txBody>
                  <a:tcPr marL="4564" marR="4564" marT="4564" marB="0" anchor="b">
                    <a:lnL>
                      <a:noFill/>
                    </a:lnL>
                    <a:lnR>
                      <a:noFill/>
                    </a:lnR>
                    <a:lnT>
                      <a:noFill/>
                    </a:lnT>
                    <a:lnB>
                      <a:noFill/>
                    </a:lnB>
                  </a:tcPr>
                </a:tc>
                <a:tc>
                  <a:txBody>
                    <a:bodyPr/>
                    <a:lstStyle/>
                    <a:p>
                      <a:pPr algn="l" fontAlgn="b"/>
                      <a:r>
                        <a:rPr lang="en-GB" sz="500" b="0" i="0" u="none" strike="noStrike" dirty="0">
                          <a:solidFill>
                            <a:srgbClr val="000000"/>
                          </a:solidFill>
                          <a:effectLst/>
                          <a:latin typeface="Calibri" panose="020F0502020204030204" pitchFamily="34" charset="0"/>
                        </a:rPr>
                        <a:t> </a:t>
                      </a:r>
                    </a:p>
                  </a:txBody>
                  <a:tcPr marL="4564" marR="4564" marT="4564" marB="0" anchor="b">
                    <a:lnL>
                      <a:noFill/>
                    </a:lnL>
                    <a:lnR>
                      <a:noFill/>
                    </a:lnR>
                    <a:lnT>
                      <a:noFill/>
                    </a:lnT>
                    <a:lnB>
                      <a:noFill/>
                    </a:lnB>
                    <a:solidFill>
                      <a:srgbClr val="808080"/>
                    </a:solidFill>
                  </a:tcPr>
                </a:tc>
                <a:tc>
                  <a:txBody>
                    <a:bodyPr/>
                    <a:lstStyle/>
                    <a:p>
                      <a:pPr algn="l" fontAlgn="b"/>
                      <a:r>
                        <a:rPr lang="en-GB" sz="500" b="0" i="0" u="none" strike="noStrike" dirty="0">
                          <a:solidFill>
                            <a:srgbClr val="000000"/>
                          </a:solidFill>
                          <a:effectLst/>
                          <a:latin typeface="Calibri" panose="020F0502020204030204" pitchFamily="34" charset="0"/>
                        </a:rPr>
                        <a:t> </a:t>
                      </a:r>
                    </a:p>
                  </a:txBody>
                  <a:tcPr marL="4564" marR="4564" marT="4564" marB="0" anchor="b">
                    <a:lnL>
                      <a:noFill/>
                    </a:lnL>
                    <a:lnR>
                      <a:noFill/>
                    </a:lnR>
                    <a:lnT>
                      <a:noFill/>
                    </a:lnT>
                    <a:lnB>
                      <a:noFill/>
                    </a:lnB>
                    <a:solidFill>
                      <a:srgbClr val="808080"/>
                    </a:solidFill>
                  </a:tcPr>
                </a:tc>
                <a:tc>
                  <a:txBody>
                    <a:bodyPr/>
                    <a:lstStyle/>
                    <a:p>
                      <a:pPr algn="l" fontAlgn="b"/>
                      <a:r>
                        <a:rPr lang="en-GB" sz="500" b="0" i="0" u="none" strike="noStrike" dirty="0">
                          <a:solidFill>
                            <a:srgbClr val="000000"/>
                          </a:solidFill>
                          <a:effectLst/>
                          <a:latin typeface="Calibri" panose="020F0502020204030204" pitchFamily="34" charset="0"/>
                        </a:rPr>
                        <a:t> </a:t>
                      </a:r>
                    </a:p>
                  </a:txBody>
                  <a:tcPr marL="4564" marR="4564" marT="4564" marB="0" anchor="b">
                    <a:lnL>
                      <a:noFill/>
                    </a:lnL>
                    <a:lnR>
                      <a:noFill/>
                    </a:lnR>
                    <a:lnT>
                      <a:noFill/>
                    </a:lnT>
                    <a:lnB>
                      <a:noFill/>
                    </a:lnB>
                    <a:solidFill>
                      <a:srgbClr val="808080"/>
                    </a:solidFill>
                  </a:tcPr>
                </a:tc>
                <a:tc>
                  <a:txBody>
                    <a:bodyPr/>
                    <a:lstStyle/>
                    <a:p>
                      <a:pPr algn="l" fontAlgn="b"/>
                      <a:endParaRPr lang="en-GB" sz="500" b="0" i="0" u="none" strike="noStrike" dirty="0">
                        <a:solidFill>
                          <a:srgbClr val="000000"/>
                        </a:solidFill>
                        <a:effectLst/>
                        <a:latin typeface="Calibri" panose="020F0502020204030204" pitchFamily="34" charset="0"/>
                      </a:endParaRPr>
                    </a:p>
                  </a:txBody>
                  <a:tcPr marL="4564" marR="4564" marT="4564"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en-GB" sz="500" b="0" i="0" u="none" strike="noStrike" dirty="0">
                          <a:solidFill>
                            <a:srgbClr val="000000"/>
                          </a:solidFill>
                          <a:effectLst/>
                          <a:latin typeface="Calibri" panose="020F0502020204030204" pitchFamily="34" charset="0"/>
                        </a:rPr>
                        <a:t> </a:t>
                      </a:r>
                    </a:p>
                  </a:txBody>
                  <a:tcPr marL="4564" marR="4564" marT="4564"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en-GB" sz="500" b="0" i="0" u="none" strike="noStrike" dirty="0">
                        <a:solidFill>
                          <a:srgbClr val="000000"/>
                        </a:solidFill>
                        <a:effectLst/>
                        <a:latin typeface="Calibri" panose="020F0502020204030204" pitchFamily="34" charset="0"/>
                      </a:endParaRPr>
                    </a:p>
                  </a:txBody>
                  <a:tcPr marL="4564" marR="4564" marT="4564" marB="0" anchor="b">
                    <a:lnL>
                      <a:noFill/>
                    </a:lnL>
                    <a:lnR>
                      <a:noFill/>
                    </a:lnR>
                    <a:lnT>
                      <a:noFill/>
                    </a:lnT>
                    <a:lnB>
                      <a:noFill/>
                    </a:lnB>
                  </a:tcPr>
                </a:tc>
                <a:tc>
                  <a:txBody>
                    <a:bodyPr/>
                    <a:lstStyle/>
                    <a:p>
                      <a:pPr algn="l" fontAlgn="b"/>
                      <a:endParaRPr lang="en-GB" sz="500" b="0" i="0" u="none" strike="noStrike" dirty="0">
                        <a:solidFill>
                          <a:srgbClr val="000000"/>
                        </a:solidFill>
                        <a:effectLst/>
                        <a:latin typeface="Calibri" panose="020F0502020204030204" pitchFamily="34" charset="0"/>
                      </a:endParaRPr>
                    </a:p>
                  </a:txBody>
                  <a:tcPr marL="4564" marR="4564" marT="4564" marB="0" anchor="b">
                    <a:lnL>
                      <a:noFill/>
                    </a:lnL>
                    <a:lnR>
                      <a:noFill/>
                    </a:lnR>
                    <a:lnT>
                      <a:noFill/>
                    </a:lnT>
                    <a:lnB>
                      <a:noFill/>
                    </a:lnB>
                  </a:tcPr>
                </a:tc>
                <a:tc>
                  <a:txBody>
                    <a:bodyPr/>
                    <a:lstStyle/>
                    <a:p>
                      <a:pPr algn="l" fontAlgn="b"/>
                      <a:endParaRPr lang="en-GB" sz="500" b="0" i="0" u="none" strike="noStrike" dirty="0">
                        <a:solidFill>
                          <a:srgbClr val="000000"/>
                        </a:solidFill>
                        <a:effectLst/>
                        <a:latin typeface="Calibri" panose="020F0502020204030204" pitchFamily="34" charset="0"/>
                      </a:endParaRPr>
                    </a:p>
                  </a:txBody>
                  <a:tcPr marL="4564" marR="4564" marT="4564" marB="0" anchor="b">
                    <a:lnL>
                      <a:noFill/>
                    </a:lnL>
                    <a:lnR>
                      <a:noFill/>
                    </a:lnR>
                    <a:lnT>
                      <a:noFill/>
                    </a:lnT>
                    <a:lnB>
                      <a:noFill/>
                    </a:lnB>
                  </a:tcPr>
                </a:tc>
                <a:tc>
                  <a:txBody>
                    <a:bodyPr/>
                    <a:lstStyle/>
                    <a:p>
                      <a:pPr algn="l" fontAlgn="b"/>
                      <a:endParaRPr lang="en-GB" sz="500" b="0" i="0" u="none" strike="noStrike" dirty="0">
                        <a:solidFill>
                          <a:srgbClr val="000000"/>
                        </a:solidFill>
                        <a:effectLst/>
                        <a:latin typeface="Calibri" panose="020F0502020204030204" pitchFamily="34" charset="0"/>
                      </a:endParaRPr>
                    </a:p>
                  </a:txBody>
                  <a:tcPr marL="4564" marR="4564" marT="4564" marB="0" anchor="b">
                    <a:lnL>
                      <a:noFill/>
                    </a:lnL>
                    <a:lnR>
                      <a:noFill/>
                    </a:lnR>
                    <a:lnT>
                      <a:noFill/>
                    </a:lnT>
                    <a:lnB>
                      <a:noFill/>
                    </a:lnB>
                  </a:tcPr>
                </a:tc>
                <a:extLst>
                  <a:ext uri="{0D108BD9-81ED-4DB2-BD59-A6C34878D82A}">
                    <a16:rowId xmlns:a16="http://schemas.microsoft.com/office/drawing/2014/main" val="3177116788"/>
                  </a:ext>
                </a:extLst>
              </a:tr>
              <a:tr h="130352">
                <a:tc>
                  <a:txBody>
                    <a:bodyPr/>
                    <a:lstStyle/>
                    <a:p>
                      <a:pPr algn="l" fontAlgn="b"/>
                      <a:endParaRPr lang="en-GB" sz="500" b="0" i="0" u="none" strike="noStrike" dirty="0">
                        <a:solidFill>
                          <a:srgbClr val="000000"/>
                        </a:solidFill>
                        <a:effectLst/>
                        <a:latin typeface="Calibri" panose="020F0502020204030204" pitchFamily="34" charset="0"/>
                      </a:endParaRPr>
                    </a:p>
                  </a:txBody>
                  <a:tcPr marL="4564" marR="4564" marT="4564" marB="0" anchor="b">
                    <a:lnL>
                      <a:noFill/>
                    </a:lnL>
                    <a:lnR>
                      <a:noFill/>
                    </a:lnR>
                    <a:lnT>
                      <a:noFill/>
                    </a:lnT>
                    <a:lnB>
                      <a:noFill/>
                    </a:lnB>
                  </a:tcPr>
                </a:tc>
                <a:tc>
                  <a:txBody>
                    <a:bodyPr/>
                    <a:lstStyle/>
                    <a:p>
                      <a:pPr algn="l" fontAlgn="b"/>
                      <a:endParaRPr lang="en-GB" sz="800" b="0" i="0" u="none" strike="noStrike" dirty="0">
                        <a:solidFill>
                          <a:srgbClr val="000000"/>
                        </a:solidFill>
                        <a:effectLst/>
                        <a:latin typeface="Calibri" panose="020F0502020204030204" pitchFamily="34" charset="0"/>
                      </a:endParaRPr>
                    </a:p>
                  </a:txBody>
                  <a:tcPr marL="4564" marR="4564" marT="4564" marB="0" anchor="b">
                    <a:lnL>
                      <a:noFill/>
                    </a:lnL>
                    <a:lnR>
                      <a:noFill/>
                    </a:lnR>
                    <a:lnT>
                      <a:noFill/>
                    </a:lnT>
                    <a:lnB>
                      <a:noFill/>
                    </a:lnB>
                  </a:tcPr>
                </a:tc>
                <a:tc>
                  <a:txBody>
                    <a:bodyPr/>
                    <a:lstStyle/>
                    <a:p>
                      <a:pPr algn="ctr" fontAlgn="ctr"/>
                      <a:endParaRPr lang="en-GB" sz="800" b="0" i="0" u="none" strike="noStrike" dirty="0">
                        <a:solidFill>
                          <a:srgbClr val="000000"/>
                        </a:solidFill>
                        <a:effectLst/>
                        <a:latin typeface="Calibri" panose="020F0502020204030204" pitchFamily="34" charset="0"/>
                      </a:endParaRPr>
                    </a:p>
                  </a:txBody>
                  <a:tcPr marL="4564" marR="4564" marT="4564" marB="0" anchor="ctr">
                    <a:lnL>
                      <a:noFill/>
                    </a:lnL>
                    <a:lnR>
                      <a:noFill/>
                    </a:lnR>
                    <a:lnT>
                      <a:noFill/>
                    </a:lnT>
                    <a:lnB>
                      <a:noFill/>
                    </a:lnB>
                  </a:tcPr>
                </a:tc>
                <a:tc>
                  <a:txBody>
                    <a:bodyPr/>
                    <a:lstStyle/>
                    <a:p>
                      <a:pPr algn="l" fontAlgn="b"/>
                      <a:endParaRPr lang="en-GB" sz="500" b="0" i="0" u="none" strike="noStrike" dirty="0">
                        <a:solidFill>
                          <a:srgbClr val="000000"/>
                        </a:solidFill>
                        <a:effectLst/>
                        <a:latin typeface="Calibri" panose="020F0502020204030204" pitchFamily="34" charset="0"/>
                      </a:endParaRPr>
                    </a:p>
                  </a:txBody>
                  <a:tcPr marL="4564" marR="4564" marT="4564" marB="0" anchor="b">
                    <a:lnL>
                      <a:noFill/>
                    </a:lnL>
                    <a:lnR>
                      <a:noFill/>
                    </a:lnR>
                    <a:lnT>
                      <a:noFill/>
                    </a:lnT>
                    <a:lnB>
                      <a:noFill/>
                    </a:lnB>
                  </a:tcPr>
                </a:tc>
                <a:tc>
                  <a:txBody>
                    <a:bodyPr/>
                    <a:lstStyle/>
                    <a:p>
                      <a:pPr algn="l" fontAlgn="b"/>
                      <a:endParaRPr lang="en-GB" sz="500" b="0" i="0" u="none" strike="noStrike" dirty="0">
                        <a:solidFill>
                          <a:srgbClr val="000000"/>
                        </a:solidFill>
                        <a:effectLst/>
                        <a:latin typeface="Calibri" panose="020F0502020204030204" pitchFamily="34" charset="0"/>
                      </a:endParaRPr>
                    </a:p>
                  </a:txBody>
                  <a:tcPr marL="4564" marR="4564" marT="4564" marB="0" anchor="b">
                    <a:lnL>
                      <a:noFill/>
                    </a:lnL>
                    <a:lnR>
                      <a:noFill/>
                    </a:lnR>
                    <a:lnT>
                      <a:noFill/>
                    </a:lnT>
                    <a:lnB>
                      <a:noFill/>
                    </a:lnB>
                  </a:tcPr>
                </a:tc>
                <a:tc>
                  <a:txBody>
                    <a:bodyPr/>
                    <a:lstStyle/>
                    <a:p>
                      <a:pPr algn="l" fontAlgn="b"/>
                      <a:endParaRPr lang="en-GB" sz="500" b="0" i="0" u="none" strike="noStrike" dirty="0">
                        <a:solidFill>
                          <a:srgbClr val="000000"/>
                        </a:solidFill>
                        <a:effectLst/>
                        <a:latin typeface="Calibri" panose="020F0502020204030204" pitchFamily="34" charset="0"/>
                      </a:endParaRPr>
                    </a:p>
                  </a:txBody>
                  <a:tcPr marL="4564" marR="4564" marT="4564" marB="0" anchor="b">
                    <a:lnL>
                      <a:noFill/>
                    </a:lnL>
                    <a:lnR>
                      <a:noFill/>
                    </a:lnR>
                    <a:lnT>
                      <a:noFill/>
                    </a:lnT>
                    <a:lnB>
                      <a:noFill/>
                    </a:lnB>
                  </a:tcPr>
                </a:tc>
                <a:tc>
                  <a:txBody>
                    <a:bodyPr/>
                    <a:lstStyle/>
                    <a:p>
                      <a:pPr algn="l" fontAlgn="b"/>
                      <a:endParaRPr lang="en-GB" sz="500" b="0" i="0" u="none" strike="noStrike" dirty="0">
                        <a:solidFill>
                          <a:srgbClr val="000000"/>
                        </a:solidFill>
                        <a:effectLst/>
                        <a:latin typeface="Calibri" panose="020F0502020204030204" pitchFamily="34" charset="0"/>
                      </a:endParaRPr>
                    </a:p>
                  </a:txBody>
                  <a:tcPr marL="4564" marR="4564" marT="4564" marB="0" anchor="b">
                    <a:lnL>
                      <a:noFill/>
                    </a:lnL>
                    <a:lnR>
                      <a:noFill/>
                    </a:lnR>
                    <a:lnT>
                      <a:noFill/>
                    </a:lnT>
                    <a:lnB>
                      <a:noFill/>
                    </a:lnB>
                  </a:tcPr>
                </a:tc>
                <a:tc>
                  <a:txBody>
                    <a:bodyPr/>
                    <a:lstStyle/>
                    <a:p>
                      <a:pPr algn="l" fontAlgn="b"/>
                      <a:endParaRPr lang="en-GB" sz="500" b="0" i="0" u="none" strike="noStrike" dirty="0">
                        <a:solidFill>
                          <a:srgbClr val="000000"/>
                        </a:solidFill>
                        <a:effectLst/>
                        <a:latin typeface="Calibri" panose="020F0502020204030204" pitchFamily="34" charset="0"/>
                      </a:endParaRPr>
                    </a:p>
                  </a:txBody>
                  <a:tcPr marL="4564" marR="4564" marT="4564" marB="0" anchor="b">
                    <a:lnL>
                      <a:noFill/>
                    </a:lnL>
                    <a:lnR>
                      <a:noFill/>
                    </a:lnR>
                    <a:lnT>
                      <a:noFill/>
                    </a:lnT>
                    <a:lnB>
                      <a:noFill/>
                    </a:lnB>
                  </a:tcPr>
                </a:tc>
                <a:tc>
                  <a:txBody>
                    <a:bodyPr/>
                    <a:lstStyle/>
                    <a:p>
                      <a:pPr algn="l" fontAlgn="b"/>
                      <a:endParaRPr lang="en-GB" sz="500" b="0" i="0" u="none" strike="noStrike" dirty="0">
                        <a:solidFill>
                          <a:srgbClr val="000000"/>
                        </a:solidFill>
                        <a:effectLst/>
                        <a:latin typeface="Calibri" panose="020F0502020204030204" pitchFamily="34" charset="0"/>
                      </a:endParaRPr>
                    </a:p>
                  </a:txBody>
                  <a:tcPr marL="4564" marR="4564" marT="4564" marB="0" anchor="b">
                    <a:lnL>
                      <a:noFill/>
                    </a:lnL>
                    <a:lnR>
                      <a:noFill/>
                    </a:lnR>
                    <a:lnT>
                      <a:noFill/>
                    </a:lnT>
                    <a:lnB>
                      <a:noFill/>
                    </a:lnB>
                  </a:tcPr>
                </a:tc>
                <a:tc>
                  <a:txBody>
                    <a:bodyPr/>
                    <a:lstStyle/>
                    <a:p>
                      <a:pPr algn="l" fontAlgn="b"/>
                      <a:endParaRPr lang="en-GB" sz="500" b="0" i="0" u="none" strike="noStrike" dirty="0">
                        <a:solidFill>
                          <a:srgbClr val="000000"/>
                        </a:solidFill>
                        <a:effectLst/>
                        <a:latin typeface="Calibri" panose="020F0502020204030204" pitchFamily="34" charset="0"/>
                      </a:endParaRPr>
                    </a:p>
                  </a:txBody>
                  <a:tcPr marL="4564" marR="4564" marT="4564" marB="0" anchor="b">
                    <a:lnL>
                      <a:noFill/>
                    </a:lnL>
                    <a:lnR>
                      <a:noFill/>
                    </a:lnR>
                    <a:lnT>
                      <a:noFill/>
                    </a:lnT>
                    <a:lnB>
                      <a:noFill/>
                    </a:lnB>
                  </a:tcPr>
                </a:tc>
                <a:tc>
                  <a:txBody>
                    <a:bodyPr/>
                    <a:lstStyle/>
                    <a:p>
                      <a:pPr algn="l" fontAlgn="b"/>
                      <a:endParaRPr lang="en-GB" sz="500" b="0" i="0" u="none" strike="noStrike" dirty="0">
                        <a:solidFill>
                          <a:srgbClr val="000000"/>
                        </a:solidFill>
                        <a:effectLst/>
                        <a:latin typeface="Calibri" panose="020F0502020204030204" pitchFamily="34" charset="0"/>
                      </a:endParaRPr>
                    </a:p>
                  </a:txBody>
                  <a:tcPr marL="4564" marR="4564" marT="4564" marB="0" anchor="b">
                    <a:lnL>
                      <a:noFill/>
                    </a:lnL>
                    <a:lnR>
                      <a:noFill/>
                    </a:lnR>
                    <a:lnT>
                      <a:noFill/>
                    </a:lnT>
                    <a:lnB>
                      <a:noFill/>
                    </a:lnB>
                  </a:tcPr>
                </a:tc>
                <a:tc>
                  <a:txBody>
                    <a:bodyPr/>
                    <a:lstStyle/>
                    <a:p>
                      <a:pPr algn="l" fontAlgn="b"/>
                      <a:endParaRPr lang="en-GB" sz="500" b="0" i="0" u="none" strike="noStrike" dirty="0">
                        <a:solidFill>
                          <a:srgbClr val="000000"/>
                        </a:solidFill>
                        <a:effectLst/>
                        <a:latin typeface="Calibri" panose="020F0502020204030204" pitchFamily="34" charset="0"/>
                      </a:endParaRPr>
                    </a:p>
                  </a:txBody>
                  <a:tcPr marL="4564" marR="4564" marT="4564" marB="0" anchor="b">
                    <a:lnL>
                      <a:noFill/>
                    </a:lnL>
                    <a:lnR>
                      <a:noFill/>
                    </a:lnR>
                    <a:lnT>
                      <a:noFill/>
                    </a:lnT>
                    <a:lnB>
                      <a:noFill/>
                    </a:lnB>
                  </a:tcPr>
                </a:tc>
                <a:tc>
                  <a:txBody>
                    <a:bodyPr/>
                    <a:lstStyle/>
                    <a:p>
                      <a:pPr algn="l" fontAlgn="b"/>
                      <a:endParaRPr lang="en-GB" sz="500" b="0" i="0" u="none" strike="noStrike" dirty="0">
                        <a:solidFill>
                          <a:srgbClr val="000000"/>
                        </a:solidFill>
                        <a:effectLst/>
                        <a:latin typeface="Calibri" panose="020F0502020204030204" pitchFamily="34" charset="0"/>
                      </a:endParaRPr>
                    </a:p>
                  </a:txBody>
                  <a:tcPr marL="4564" marR="4564" marT="4564" marB="0" anchor="b">
                    <a:lnL>
                      <a:noFill/>
                    </a:lnL>
                    <a:lnR>
                      <a:noFill/>
                    </a:lnR>
                    <a:lnT>
                      <a:noFill/>
                    </a:lnT>
                    <a:lnB>
                      <a:noFill/>
                    </a:lnB>
                  </a:tcPr>
                </a:tc>
                <a:tc>
                  <a:txBody>
                    <a:bodyPr/>
                    <a:lstStyle/>
                    <a:p>
                      <a:pPr algn="l" fontAlgn="b"/>
                      <a:endParaRPr lang="en-GB" sz="500" b="0" i="0" u="none" strike="noStrike" dirty="0">
                        <a:solidFill>
                          <a:srgbClr val="000000"/>
                        </a:solidFill>
                        <a:effectLst/>
                        <a:latin typeface="Calibri" panose="020F0502020204030204" pitchFamily="34" charset="0"/>
                      </a:endParaRPr>
                    </a:p>
                  </a:txBody>
                  <a:tcPr marL="4564" marR="4564" marT="4564" marB="0" anchor="b">
                    <a:lnL>
                      <a:noFill/>
                    </a:lnL>
                    <a:lnR>
                      <a:noFill/>
                    </a:lnR>
                    <a:lnT>
                      <a:noFill/>
                    </a:lnT>
                    <a:lnB>
                      <a:noFill/>
                    </a:lnB>
                  </a:tcPr>
                </a:tc>
                <a:tc>
                  <a:txBody>
                    <a:bodyPr/>
                    <a:lstStyle/>
                    <a:p>
                      <a:pPr algn="l" fontAlgn="b"/>
                      <a:endParaRPr lang="en-GB" sz="500" b="0" i="0" u="none" strike="noStrike" dirty="0">
                        <a:solidFill>
                          <a:srgbClr val="000000"/>
                        </a:solidFill>
                        <a:effectLst/>
                        <a:latin typeface="Calibri" panose="020F0502020204030204" pitchFamily="34" charset="0"/>
                      </a:endParaRPr>
                    </a:p>
                  </a:txBody>
                  <a:tcPr marL="4564" marR="4564" marT="4564" marB="0" anchor="b">
                    <a:lnL>
                      <a:noFill/>
                    </a:lnL>
                    <a:lnR>
                      <a:noFill/>
                    </a:lnR>
                    <a:lnT>
                      <a:noFill/>
                    </a:lnT>
                    <a:lnB>
                      <a:noFill/>
                    </a:lnB>
                  </a:tcPr>
                </a:tc>
                <a:tc>
                  <a:txBody>
                    <a:bodyPr/>
                    <a:lstStyle/>
                    <a:p>
                      <a:pPr algn="l" fontAlgn="b"/>
                      <a:endParaRPr lang="en-GB" sz="500" b="0" i="0" u="none" strike="noStrike" dirty="0">
                        <a:solidFill>
                          <a:srgbClr val="000000"/>
                        </a:solidFill>
                        <a:effectLst/>
                        <a:latin typeface="Calibri" panose="020F0502020204030204" pitchFamily="34" charset="0"/>
                      </a:endParaRPr>
                    </a:p>
                  </a:txBody>
                  <a:tcPr marL="4564" marR="4564" marT="4564" marB="0" anchor="b">
                    <a:lnL>
                      <a:noFill/>
                    </a:lnL>
                    <a:lnR>
                      <a:noFill/>
                    </a:lnR>
                    <a:lnT>
                      <a:noFill/>
                    </a:lnT>
                    <a:lnB>
                      <a:noFill/>
                    </a:lnB>
                  </a:tcPr>
                </a:tc>
                <a:tc>
                  <a:txBody>
                    <a:bodyPr/>
                    <a:lstStyle/>
                    <a:p>
                      <a:pPr algn="l" fontAlgn="b"/>
                      <a:endParaRPr lang="en-GB" sz="500" b="0" i="0" u="none" strike="noStrike" dirty="0">
                        <a:solidFill>
                          <a:srgbClr val="000000"/>
                        </a:solidFill>
                        <a:effectLst/>
                        <a:latin typeface="Calibri" panose="020F0502020204030204" pitchFamily="34" charset="0"/>
                      </a:endParaRPr>
                    </a:p>
                  </a:txBody>
                  <a:tcPr marL="4564" marR="4564" marT="4564" marB="0" anchor="b">
                    <a:lnL>
                      <a:noFill/>
                    </a:lnL>
                    <a:lnR>
                      <a:noFill/>
                    </a:lnR>
                    <a:lnT>
                      <a:noFill/>
                    </a:lnT>
                    <a:lnB>
                      <a:noFill/>
                    </a:lnB>
                  </a:tcPr>
                </a:tc>
                <a:tc>
                  <a:txBody>
                    <a:bodyPr/>
                    <a:lstStyle/>
                    <a:p>
                      <a:pPr algn="l" fontAlgn="b"/>
                      <a:endParaRPr lang="en-GB" sz="500" b="0" i="0" u="none" strike="noStrike" dirty="0">
                        <a:solidFill>
                          <a:srgbClr val="000000"/>
                        </a:solidFill>
                        <a:effectLst/>
                        <a:latin typeface="Calibri" panose="020F0502020204030204" pitchFamily="34" charset="0"/>
                      </a:endParaRPr>
                    </a:p>
                  </a:txBody>
                  <a:tcPr marL="4564" marR="4564" marT="4564" marB="0" anchor="b">
                    <a:lnL>
                      <a:noFill/>
                    </a:lnL>
                    <a:lnR>
                      <a:noFill/>
                    </a:lnR>
                    <a:lnT>
                      <a:noFill/>
                    </a:lnT>
                    <a:lnB>
                      <a:noFill/>
                    </a:lnB>
                  </a:tcPr>
                </a:tc>
                <a:tc>
                  <a:txBody>
                    <a:bodyPr/>
                    <a:lstStyle/>
                    <a:p>
                      <a:pPr algn="l" fontAlgn="b"/>
                      <a:endParaRPr lang="en-GB" sz="500" b="0" i="0" u="none" strike="noStrike" dirty="0">
                        <a:solidFill>
                          <a:srgbClr val="000000"/>
                        </a:solidFill>
                        <a:effectLst/>
                        <a:latin typeface="Calibri" panose="020F0502020204030204" pitchFamily="34" charset="0"/>
                      </a:endParaRPr>
                    </a:p>
                  </a:txBody>
                  <a:tcPr marL="4564" marR="4564" marT="4564" marB="0" anchor="b">
                    <a:lnL>
                      <a:noFill/>
                    </a:lnL>
                    <a:lnR>
                      <a:noFill/>
                    </a:lnR>
                    <a:lnT>
                      <a:noFill/>
                    </a:lnT>
                    <a:lnB>
                      <a:noFill/>
                    </a:lnB>
                  </a:tcPr>
                </a:tc>
                <a:tc>
                  <a:txBody>
                    <a:bodyPr/>
                    <a:lstStyle/>
                    <a:p>
                      <a:pPr algn="l" fontAlgn="b"/>
                      <a:endParaRPr lang="en-GB" sz="500" b="0" i="0" u="none" strike="noStrike" dirty="0">
                        <a:solidFill>
                          <a:srgbClr val="000000"/>
                        </a:solidFill>
                        <a:effectLst/>
                        <a:latin typeface="Calibri" panose="020F0502020204030204" pitchFamily="34" charset="0"/>
                      </a:endParaRPr>
                    </a:p>
                  </a:txBody>
                  <a:tcPr marL="4564" marR="4564" marT="4564" marB="0" anchor="b">
                    <a:lnL>
                      <a:noFill/>
                    </a:lnL>
                    <a:lnR>
                      <a:noFill/>
                    </a:lnR>
                    <a:lnT>
                      <a:noFill/>
                    </a:lnT>
                    <a:lnB>
                      <a:noFill/>
                    </a:lnB>
                  </a:tcPr>
                </a:tc>
                <a:tc>
                  <a:txBody>
                    <a:bodyPr/>
                    <a:lstStyle/>
                    <a:p>
                      <a:pPr algn="l" fontAlgn="b"/>
                      <a:endParaRPr lang="en-GB" sz="500" b="0" i="0" u="none" strike="noStrike" dirty="0">
                        <a:solidFill>
                          <a:srgbClr val="000000"/>
                        </a:solidFill>
                        <a:effectLst/>
                        <a:latin typeface="Calibri" panose="020F0502020204030204" pitchFamily="34" charset="0"/>
                      </a:endParaRPr>
                    </a:p>
                  </a:txBody>
                  <a:tcPr marL="4564" marR="4564" marT="4564" marB="0" anchor="b">
                    <a:lnL>
                      <a:noFill/>
                    </a:lnL>
                    <a:lnR>
                      <a:noFill/>
                    </a:lnR>
                    <a:lnT>
                      <a:noFill/>
                    </a:lnT>
                    <a:lnB>
                      <a:noFill/>
                    </a:lnB>
                  </a:tcPr>
                </a:tc>
                <a:tc>
                  <a:txBody>
                    <a:bodyPr/>
                    <a:lstStyle/>
                    <a:p>
                      <a:pPr algn="l" fontAlgn="b"/>
                      <a:endParaRPr lang="en-GB" sz="500" b="0" i="0" u="none" strike="noStrike" dirty="0">
                        <a:solidFill>
                          <a:srgbClr val="000000"/>
                        </a:solidFill>
                        <a:effectLst/>
                        <a:latin typeface="Calibri" panose="020F0502020204030204" pitchFamily="34" charset="0"/>
                      </a:endParaRPr>
                    </a:p>
                  </a:txBody>
                  <a:tcPr marL="4564" marR="4564" marT="4564" marB="0" anchor="b">
                    <a:lnL>
                      <a:noFill/>
                    </a:lnL>
                    <a:lnR>
                      <a:noFill/>
                    </a:lnR>
                    <a:lnT>
                      <a:noFill/>
                    </a:lnT>
                    <a:lnB>
                      <a:noFill/>
                    </a:lnB>
                  </a:tcPr>
                </a:tc>
                <a:tc>
                  <a:txBody>
                    <a:bodyPr/>
                    <a:lstStyle/>
                    <a:p>
                      <a:pPr algn="l" fontAlgn="b"/>
                      <a:endParaRPr lang="en-GB" sz="500" b="0" i="0" u="none" strike="noStrike" dirty="0">
                        <a:solidFill>
                          <a:srgbClr val="000000"/>
                        </a:solidFill>
                        <a:effectLst/>
                        <a:latin typeface="Calibri" panose="020F0502020204030204" pitchFamily="34" charset="0"/>
                      </a:endParaRPr>
                    </a:p>
                  </a:txBody>
                  <a:tcPr marL="4564" marR="4564" marT="4564" marB="0" anchor="b">
                    <a:lnL>
                      <a:noFill/>
                    </a:lnL>
                    <a:lnR>
                      <a:noFill/>
                    </a:lnR>
                    <a:lnT>
                      <a:noFill/>
                    </a:lnT>
                    <a:lnB>
                      <a:noFill/>
                    </a:lnB>
                  </a:tcPr>
                </a:tc>
                <a:tc>
                  <a:txBody>
                    <a:bodyPr/>
                    <a:lstStyle/>
                    <a:p>
                      <a:pPr algn="l" fontAlgn="b"/>
                      <a:endParaRPr lang="en-GB" sz="500" b="0" i="0" u="none" strike="noStrike" dirty="0">
                        <a:solidFill>
                          <a:srgbClr val="000000"/>
                        </a:solidFill>
                        <a:effectLst/>
                        <a:latin typeface="Calibri" panose="020F0502020204030204" pitchFamily="34" charset="0"/>
                      </a:endParaRPr>
                    </a:p>
                  </a:txBody>
                  <a:tcPr marL="4564" marR="4564" marT="4564" marB="0" anchor="b">
                    <a:lnL>
                      <a:noFill/>
                    </a:lnL>
                    <a:lnR>
                      <a:noFill/>
                    </a:lnR>
                    <a:lnT>
                      <a:noFill/>
                    </a:lnT>
                    <a:lnB>
                      <a:noFill/>
                    </a:lnB>
                  </a:tcPr>
                </a:tc>
                <a:tc>
                  <a:txBody>
                    <a:bodyPr/>
                    <a:lstStyle/>
                    <a:p>
                      <a:pPr algn="l" fontAlgn="b"/>
                      <a:endParaRPr lang="en-GB" sz="500" b="0" i="0" u="none" strike="noStrike" dirty="0">
                        <a:solidFill>
                          <a:srgbClr val="000000"/>
                        </a:solidFill>
                        <a:effectLst/>
                        <a:latin typeface="Calibri" panose="020F0502020204030204" pitchFamily="34" charset="0"/>
                      </a:endParaRPr>
                    </a:p>
                  </a:txBody>
                  <a:tcPr marL="4564" marR="4564" marT="4564"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en-GB" sz="500" b="0" i="0" u="none" strike="noStrike" dirty="0">
                          <a:solidFill>
                            <a:srgbClr val="000000"/>
                          </a:solidFill>
                          <a:effectLst/>
                          <a:latin typeface="Calibri" panose="020F0502020204030204" pitchFamily="34" charset="0"/>
                        </a:rPr>
                        <a:t> </a:t>
                      </a:r>
                    </a:p>
                  </a:txBody>
                  <a:tcPr marL="4564" marR="4564" marT="4564"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en-GB" sz="500" b="0" i="0" u="none" strike="noStrike" dirty="0">
                        <a:solidFill>
                          <a:srgbClr val="000000"/>
                        </a:solidFill>
                        <a:effectLst/>
                        <a:latin typeface="Calibri" panose="020F0502020204030204" pitchFamily="34" charset="0"/>
                      </a:endParaRPr>
                    </a:p>
                  </a:txBody>
                  <a:tcPr marL="4564" marR="4564" marT="4564" marB="0" anchor="b">
                    <a:lnL>
                      <a:noFill/>
                    </a:lnL>
                    <a:lnR>
                      <a:noFill/>
                    </a:lnR>
                    <a:lnT>
                      <a:noFill/>
                    </a:lnT>
                    <a:lnB>
                      <a:noFill/>
                    </a:lnB>
                  </a:tcPr>
                </a:tc>
                <a:tc>
                  <a:txBody>
                    <a:bodyPr/>
                    <a:lstStyle/>
                    <a:p>
                      <a:pPr algn="l" fontAlgn="b"/>
                      <a:endParaRPr lang="en-GB" sz="500" b="0" i="0" u="none" strike="noStrike" dirty="0">
                        <a:solidFill>
                          <a:srgbClr val="000000"/>
                        </a:solidFill>
                        <a:effectLst/>
                        <a:latin typeface="Calibri" panose="020F0502020204030204" pitchFamily="34" charset="0"/>
                      </a:endParaRPr>
                    </a:p>
                  </a:txBody>
                  <a:tcPr marL="4564" marR="4564" marT="4564" marB="0" anchor="b">
                    <a:lnL>
                      <a:noFill/>
                    </a:lnL>
                    <a:lnR>
                      <a:noFill/>
                    </a:lnR>
                    <a:lnT>
                      <a:noFill/>
                    </a:lnT>
                    <a:lnB>
                      <a:noFill/>
                    </a:lnB>
                  </a:tcPr>
                </a:tc>
                <a:tc>
                  <a:txBody>
                    <a:bodyPr/>
                    <a:lstStyle/>
                    <a:p>
                      <a:pPr algn="l" fontAlgn="b"/>
                      <a:endParaRPr lang="en-GB" sz="500" b="0" i="0" u="none" strike="noStrike" dirty="0">
                        <a:solidFill>
                          <a:srgbClr val="000000"/>
                        </a:solidFill>
                        <a:effectLst/>
                        <a:latin typeface="Calibri" panose="020F0502020204030204" pitchFamily="34" charset="0"/>
                      </a:endParaRPr>
                    </a:p>
                  </a:txBody>
                  <a:tcPr marL="4564" marR="4564" marT="4564" marB="0" anchor="b">
                    <a:lnL>
                      <a:noFill/>
                    </a:lnL>
                    <a:lnR>
                      <a:noFill/>
                    </a:lnR>
                    <a:lnT>
                      <a:noFill/>
                    </a:lnT>
                    <a:lnB>
                      <a:noFill/>
                    </a:lnB>
                  </a:tcPr>
                </a:tc>
                <a:tc>
                  <a:txBody>
                    <a:bodyPr/>
                    <a:lstStyle/>
                    <a:p>
                      <a:pPr algn="l" fontAlgn="b"/>
                      <a:endParaRPr lang="en-GB" sz="500" b="0" i="0" u="none" strike="noStrike" dirty="0">
                        <a:solidFill>
                          <a:srgbClr val="000000"/>
                        </a:solidFill>
                        <a:effectLst/>
                        <a:latin typeface="Calibri" panose="020F0502020204030204" pitchFamily="34" charset="0"/>
                      </a:endParaRPr>
                    </a:p>
                  </a:txBody>
                  <a:tcPr marL="4564" marR="4564" marT="4564" marB="0" anchor="b">
                    <a:lnL>
                      <a:noFill/>
                    </a:lnL>
                    <a:lnR>
                      <a:noFill/>
                    </a:lnR>
                    <a:lnT>
                      <a:noFill/>
                    </a:lnT>
                    <a:lnB>
                      <a:noFill/>
                    </a:lnB>
                  </a:tcPr>
                </a:tc>
                <a:extLst>
                  <a:ext uri="{0D108BD9-81ED-4DB2-BD59-A6C34878D82A}">
                    <a16:rowId xmlns:a16="http://schemas.microsoft.com/office/drawing/2014/main" val="715185651"/>
                  </a:ext>
                </a:extLst>
              </a:tr>
              <a:tr h="130352">
                <a:tc>
                  <a:txBody>
                    <a:bodyPr/>
                    <a:lstStyle/>
                    <a:p>
                      <a:pPr algn="r" fontAlgn="b"/>
                      <a:r>
                        <a:rPr lang="en-GB" sz="500" b="0" i="0" u="none" strike="noStrike" dirty="0">
                          <a:solidFill>
                            <a:srgbClr val="000000"/>
                          </a:solidFill>
                          <a:effectLst/>
                          <a:latin typeface="Calibri" panose="020F0502020204030204" pitchFamily="34" charset="0"/>
                        </a:rPr>
                        <a:t>5.1</a:t>
                      </a:r>
                    </a:p>
                  </a:txBody>
                  <a:tcPr marL="4564" marR="4564" marT="4564" marB="0" anchor="b">
                    <a:lnL>
                      <a:noFill/>
                    </a:lnL>
                    <a:lnR>
                      <a:noFill/>
                    </a:lnR>
                    <a:lnT>
                      <a:noFill/>
                    </a:lnT>
                    <a:lnB>
                      <a:noFill/>
                    </a:lnB>
                  </a:tcPr>
                </a:tc>
                <a:tc>
                  <a:txBody>
                    <a:bodyPr/>
                    <a:lstStyle/>
                    <a:p>
                      <a:pPr algn="l" fontAlgn="b"/>
                      <a:r>
                        <a:rPr lang="en-GB" sz="800" b="0" i="0" u="none" strike="noStrike" dirty="0">
                          <a:solidFill>
                            <a:srgbClr val="000000"/>
                          </a:solidFill>
                          <a:effectLst/>
                          <a:latin typeface="Calibri" panose="020F0502020204030204" pitchFamily="34" charset="0"/>
                        </a:rPr>
                        <a:t>Test and commissioning</a:t>
                      </a:r>
                    </a:p>
                  </a:txBody>
                  <a:tcPr marL="4564" marR="4564" marT="4564" marB="0" anchor="b">
                    <a:lnL>
                      <a:noFill/>
                    </a:lnL>
                    <a:lnR>
                      <a:noFill/>
                    </a:lnR>
                    <a:lnT>
                      <a:noFill/>
                    </a:lnT>
                    <a:lnB>
                      <a:noFill/>
                    </a:lnB>
                  </a:tcPr>
                </a:tc>
                <a:tc>
                  <a:txBody>
                    <a:bodyPr/>
                    <a:lstStyle/>
                    <a:p>
                      <a:pPr algn="ctr" fontAlgn="ctr"/>
                      <a:r>
                        <a:rPr lang="en-GB" sz="800" b="0" i="0" u="none" strike="noStrike" dirty="0">
                          <a:solidFill>
                            <a:srgbClr val="000000"/>
                          </a:solidFill>
                          <a:effectLst/>
                          <a:latin typeface="Calibri" panose="020F0502020204030204" pitchFamily="34" charset="0"/>
                        </a:rPr>
                        <a:t>2</a:t>
                      </a:r>
                    </a:p>
                  </a:txBody>
                  <a:tcPr marL="4564" marR="4564" marT="4564" marB="0" anchor="ctr">
                    <a:lnL>
                      <a:noFill/>
                    </a:lnL>
                    <a:lnR>
                      <a:noFill/>
                    </a:lnR>
                    <a:lnT>
                      <a:noFill/>
                    </a:lnT>
                    <a:lnB>
                      <a:noFill/>
                    </a:lnB>
                  </a:tcPr>
                </a:tc>
                <a:tc>
                  <a:txBody>
                    <a:bodyPr/>
                    <a:lstStyle/>
                    <a:p>
                      <a:pPr algn="l" fontAlgn="b"/>
                      <a:endParaRPr lang="en-GB" sz="500" b="0" i="0" u="none" strike="noStrike" dirty="0">
                        <a:solidFill>
                          <a:srgbClr val="000000"/>
                        </a:solidFill>
                        <a:effectLst/>
                        <a:latin typeface="Calibri" panose="020F0502020204030204" pitchFamily="34" charset="0"/>
                      </a:endParaRPr>
                    </a:p>
                  </a:txBody>
                  <a:tcPr marL="4564" marR="4564" marT="4564" marB="0" anchor="b">
                    <a:lnL>
                      <a:noFill/>
                    </a:lnL>
                    <a:lnR>
                      <a:noFill/>
                    </a:lnR>
                    <a:lnT>
                      <a:noFill/>
                    </a:lnT>
                    <a:lnB>
                      <a:noFill/>
                    </a:lnB>
                  </a:tcPr>
                </a:tc>
                <a:tc>
                  <a:txBody>
                    <a:bodyPr/>
                    <a:lstStyle/>
                    <a:p>
                      <a:pPr algn="l" fontAlgn="b"/>
                      <a:endParaRPr lang="en-GB" sz="600" b="1" i="0" u="none" strike="noStrike" dirty="0">
                        <a:solidFill>
                          <a:srgbClr val="FF0000"/>
                        </a:solidFill>
                        <a:effectLst/>
                        <a:latin typeface="Calibri" panose="020F0502020204030204" pitchFamily="34" charset="0"/>
                      </a:endParaRPr>
                    </a:p>
                  </a:txBody>
                  <a:tcPr marL="4564" marR="4564" marT="4564" marB="0" anchor="b">
                    <a:lnL>
                      <a:noFill/>
                    </a:lnL>
                    <a:lnR>
                      <a:noFill/>
                    </a:lnR>
                    <a:lnT>
                      <a:noFill/>
                    </a:lnT>
                    <a:lnB>
                      <a:noFill/>
                    </a:lnB>
                  </a:tcPr>
                </a:tc>
                <a:tc>
                  <a:txBody>
                    <a:bodyPr/>
                    <a:lstStyle/>
                    <a:p>
                      <a:pPr algn="l" fontAlgn="b"/>
                      <a:endParaRPr lang="en-GB" sz="500" b="0" i="0" u="none" strike="noStrike" dirty="0">
                        <a:solidFill>
                          <a:srgbClr val="000000"/>
                        </a:solidFill>
                        <a:effectLst/>
                        <a:latin typeface="Calibri" panose="020F0502020204030204" pitchFamily="34" charset="0"/>
                      </a:endParaRPr>
                    </a:p>
                  </a:txBody>
                  <a:tcPr marL="4564" marR="4564" marT="4564" marB="0" anchor="b">
                    <a:lnL>
                      <a:noFill/>
                    </a:lnL>
                    <a:lnR>
                      <a:noFill/>
                    </a:lnR>
                    <a:lnT>
                      <a:noFill/>
                    </a:lnT>
                    <a:lnB>
                      <a:noFill/>
                    </a:lnB>
                  </a:tcPr>
                </a:tc>
                <a:tc>
                  <a:txBody>
                    <a:bodyPr/>
                    <a:lstStyle/>
                    <a:p>
                      <a:pPr algn="l" fontAlgn="b"/>
                      <a:endParaRPr lang="en-GB" sz="500" b="0" i="0" u="none" strike="noStrike" dirty="0">
                        <a:solidFill>
                          <a:srgbClr val="000000"/>
                        </a:solidFill>
                        <a:effectLst/>
                        <a:latin typeface="Calibri" panose="020F0502020204030204" pitchFamily="34" charset="0"/>
                      </a:endParaRPr>
                    </a:p>
                  </a:txBody>
                  <a:tcPr marL="4564" marR="4564" marT="4564" marB="0" anchor="b">
                    <a:lnL>
                      <a:noFill/>
                    </a:lnL>
                    <a:lnR>
                      <a:noFill/>
                    </a:lnR>
                    <a:lnT>
                      <a:noFill/>
                    </a:lnT>
                    <a:lnB>
                      <a:noFill/>
                    </a:lnB>
                  </a:tcPr>
                </a:tc>
                <a:tc>
                  <a:txBody>
                    <a:bodyPr/>
                    <a:lstStyle/>
                    <a:p>
                      <a:pPr algn="l" fontAlgn="b"/>
                      <a:endParaRPr lang="en-GB" sz="500" b="0" i="0" u="none" strike="noStrike" dirty="0">
                        <a:solidFill>
                          <a:srgbClr val="000000"/>
                        </a:solidFill>
                        <a:effectLst/>
                        <a:latin typeface="Calibri" panose="020F0502020204030204" pitchFamily="34" charset="0"/>
                      </a:endParaRPr>
                    </a:p>
                  </a:txBody>
                  <a:tcPr marL="4564" marR="4564" marT="4564" marB="0" anchor="b">
                    <a:lnL>
                      <a:noFill/>
                    </a:lnL>
                    <a:lnR>
                      <a:noFill/>
                    </a:lnR>
                    <a:lnT>
                      <a:noFill/>
                    </a:lnT>
                    <a:lnB>
                      <a:noFill/>
                    </a:lnB>
                  </a:tcPr>
                </a:tc>
                <a:tc>
                  <a:txBody>
                    <a:bodyPr/>
                    <a:lstStyle/>
                    <a:p>
                      <a:pPr algn="l" fontAlgn="b"/>
                      <a:endParaRPr lang="en-GB" sz="500" b="0" i="0" u="none" strike="noStrike" dirty="0">
                        <a:solidFill>
                          <a:srgbClr val="000000"/>
                        </a:solidFill>
                        <a:effectLst/>
                        <a:latin typeface="Calibri" panose="020F0502020204030204" pitchFamily="34" charset="0"/>
                      </a:endParaRPr>
                    </a:p>
                  </a:txBody>
                  <a:tcPr marL="4564" marR="4564" marT="4564" marB="0" anchor="b">
                    <a:lnL>
                      <a:noFill/>
                    </a:lnL>
                    <a:lnR>
                      <a:noFill/>
                    </a:lnR>
                    <a:lnT>
                      <a:noFill/>
                    </a:lnT>
                    <a:lnB>
                      <a:noFill/>
                    </a:lnB>
                  </a:tcPr>
                </a:tc>
                <a:tc>
                  <a:txBody>
                    <a:bodyPr/>
                    <a:lstStyle/>
                    <a:p>
                      <a:pPr algn="l" fontAlgn="b"/>
                      <a:endParaRPr lang="en-GB" sz="500" b="0" i="0" u="none" strike="noStrike" dirty="0">
                        <a:solidFill>
                          <a:srgbClr val="000000"/>
                        </a:solidFill>
                        <a:effectLst/>
                        <a:latin typeface="Calibri" panose="020F0502020204030204" pitchFamily="34" charset="0"/>
                      </a:endParaRPr>
                    </a:p>
                  </a:txBody>
                  <a:tcPr marL="4564" marR="4564" marT="4564" marB="0" anchor="b">
                    <a:lnL>
                      <a:noFill/>
                    </a:lnL>
                    <a:lnR>
                      <a:noFill/>
                    </a:lnR>
                    <a:lnT>
                      <a:noFill/>
                    </a:lnT>
                    <a:lnB>
                      <a:noFill/>
                    </a:lnB>
                  </a:tcPr>
                </a:tc>
                <a:tc>
                  <a:txBody>
                    <a:bodyPr/>
                    <a:lstStyle/>
                    <a:p>
                      <a:pPr algn="l" fontAlgn="b"/>
                      <a:endParaRPr lang="en-GB" sz="500" b="0" i="0" u="none" strike="noStrike" dirty="0">
                        <a:solidFill>
                          <a:srgbClr val="000000"/>
                        </a:solidFill>
                        <a:effectLst/>
                        <a:latin typeface="Calibri" panose="020F0502020204030204" pitchFamily="34" charset="0"/>
                      </a:endParaRPr>
                    </a:p>
                  </a:txBody>
                  <a:tcPr marL="4564" marR="4564" marT="4564" marB="0" anchor="b">
                    <a:lnL>
                      <a:noFill/>
                    </a:lnL>
                    <a:lnR>
                      <a:noFill/>
                    </a:lnR>
                    <a:lnT>
                      <a:noFill/>
                    </a:lnT>
                    <a:lnB>
                      <a:noFill/>
                    </a:lnB>
                  </a:tcPr>
                </a:tc>
                <a:tc>
                  <a:txBody>
                    <a:bodyPr/>
                    <a:lstStyle/>
                    <a:p>
                      <a:pPr algn="l" fontAlgn="b"/>
                      <a:endParaRPr lang="en-GB" sz="500" b="0" i="0" u="none" strike="noStrike" dirty="0">
                        <a:solidFill>
                          <a:srgbClr val="000000"/>
                        </a:solidFill>
                        <a:effectLst/>
                        <a:latin typeface="Calibri" panose="020F0502020204030204" pitchFamily="34" charset="0"/>
                      </a:endParaRPr>
                    </a:p>
                  </a:txBody>
                  <a:tcPr marL="4564" marR="4564" marT="4564" marB="0" anchor="b">
                    <a:lnL>
                      <a:noFill/>
                    </a:lnL>
                    <a:lnR>
                      <a:noFill/>
                    </a:lnR>
                    <a:lnT>
                      <a:noFill/>
                    </a:lnT>
                    <a:lnB>
                      <a:noFill/>
                    </a:lnB>
                  </a:tcPr>
                </a:tc>
                <a:tc>
                  <a:txBody>
                    <a:bodyPr/>
                    <a:lstStyle/>
                    <a:p>
                      <a:pPr algn="l" fontAlgn="b"/>
                      <a:endParaRPr lang="en-GB" sz="500" b="0" i="0" u="none" strike="noStrike" dirty="0">
                        <a:solidFill>
                          <a:srgbClr val="000000"/>
                        </a:solidFill>
                        <a:effectLst/>
                        <a:latin typeface="Calibri" panose="020F0502020204030204" pitchFamily="34" charset="0"/>
                      </a:endParaRPr>
                    </a:p>
                  </a:txBody>
                  <a:tcPr marL="4564" marR="4564" marT="4564" marB="0" anchor="b">
                    <a:lnL>
                      <a:noFill/>
                    </a:lnL>
                    <a:lnR>
                      <a:noFill/>
                    </a:lnR>
                    <a:lnT>
                      <a:noFill/>
                    </a:lnT>
                    <a:lnB>
                      <a:noFill/>
                    </a:lnB>
                  </a:tcPr>
                </a:tc>
                <a:tc>
                  <a:txBody>
                    <a:bodyPr/>
                    <a:lstStyle/>
                    <a:p>
                      <a:pPr algn="l" fontAlgn="b"/>
                      <a:endParaRPr lang="en-GB" sz="500" b="0" i="0" u="none" strike="noStrike" dirty="0">
                        <a:solidFill>
                          <a:srgbClr val="000000"/>
                        </a:solidFill>
                        <a:effectLst/>
                        <a:latin typeface="Calibri" panose="020F0502020204030204" pitchFamily="34" charset="0"/>
                      </a:endParaRPr>
                    </a:p>
                  </a:txBody>
                  <a:tcPr marL="4564" marR="4564" marT="4564" marB="0" anchor="b">
                    <a:lnL>
                      <a:noFill/>
                    </a:lnL>
                    <a:lnR>
                      <a:noFill/>
                    </a:lnR>
                    <a:lnT>
                      <a:noFill/>
                    </a:lnT>
                    <a:lnB>
                      <a:noFill/>
                    </a:lnB>
                  </a:tcPr>
                </a:tc>
                <a:tc>
                  <a:txBody>
                    <a:bodyPr/>
                    <a:lstStyle/>
                    <a:p>
                      <a:pPr algn="l" fontAlgn="b"/>
                      <a:endParaRPr lang="en-GB" sz="500" b="0" i="0" u="none" strike="noStrike" dirty="0">
                        <a:solidFill>
                          <a:srgbClr val="000000"/>
                        </a:solidFill>
                        <a:effectLst/>
                        <a:latin typeface="Calibri" panose="020F0502020204030204" pitchFamily="34" charset="0"/>
                      </a:endParaRPr>
                    </a:p>
                  </a:txBody>
                  <a:tcPr marL="4564" marR="4564" marT="4564" marB="0" anchor="b">
                    <a:lnL>
                      <a:noFill/>
                    </a:lnL>
                    <a:lnR>
                      <a:noFill/>
                    </a:lnR>
                    <a:lnT>
                      <a:noFill/>
                    </a:lnT>
                    <a:lnB>
                      <a:noFill/>
                    </a:lnB>
                  </a:tcPr>
                </a:tc>
                <a:tc>
                  <a:txBody>
                    <a:bodyPr/>
                    <a:lstStyle/>
                    <a:p>
                      <a:pPr algn="l" fontAlgn="b"/>
                      <a:endParaRPr lang="en-GB" sz="500" b="0" i="0" u="none" strike="noStrike" dirty="0">
                        <a:solidFill>
                          <a:srgbClr val="000000"/>
                        </a:solidFill>
                        <a:effectLst/>
                        <a:latin typeface="Calibri" panose="020F0502020204030204" pitchFamily="34" charset="0"/>
                      </a:endParaRPr>
                    </a:p>
                  </a:txBody>
                  <a:tcPr marL="4564" marR="4564" marT="4564" marB="0" anchor="b">
                    <a:lnL>
                      <a:noFill/>
                    </a:lnL>
                    <a:lnR>
                      <a:noFill/>
                    </a:lnR>
                    <a:lnT>
                      <a:noFill/>
                    </a:lnT>
                    <a:lnB>
                      <a:noFill/>
                    </a:lnB>
                  </a:tcPr>
                </a:tc>
                <a:tc>
                  <a:txBody>
                    <a:bodyPr/>
                    <a:lstStyle/>
                    <a:p>
                      <a:pPr algn="l" fontAlgn="b"/>
                      <a:endParaRPr lang="en-GB" sz="500" b="0" i="0" u="none" strike="noStrike" dirty="0">
                        <a:solidFill>
                          <a:srgbClr val="000000"/>
                        </a:solidFill>
                        <a:effectLst/>
                        <a:latin typeface="Calibri" panose="020F0502020204030204" pitchFamily="34" charset="0"/>
                      </a:endParaRPr>
                    </a:p>
                  </a:txBody>
                  <a:tcPr marL="4564" marR="4564" marT="4564" marB="0" anchor="b">
                    <a:lnL>
                      <a:noFill/>
                    </a:lnL>
                    <a:lnR>
                      <a:noFill/>
                    </a:lnR>
                    <a:lnT>
                      <a:noFill/>
                    </a:lnT>
                    <a:lnB>
                      <a:noFill/>
                    </a:lnB>
                  </a:tcPr>
                </a:tc>
                <a:tc>
                  <a:txBody>
                    <a:bodyPr/>
                    <a:lstStyle/>
                    <a:p>
                      <a:pPr algn="l" fontAlgn="b"/>
                      <a:endParaRPr lang="en-GB" sz="500" b="0" i="0" u="none" strike="noStrike" dirty="0">
                        <a:solidFill>
                          <a:srgbClr val="000000"/>
                        </a:solidFill>
                        <a:effectLst/>
                        <a:latin typeface="Calibri" panose="020F0502020204030204" pitchFamily="34" charset="0"/>
                      </a:endParaRPr>
                    </a:p>
                  </a:txBody>
                  <a:tcPr marL="4564" marR="4564" marT="4564" marB="0" anchor="b">
                    <a:lnL>
                      <a:noFill/>
                    </a:lnL>
                    <a:lnR>
                      <a:noFill/>
                    </a:lnR>
                    <a:lnT>
                      <a:noFill/>
                    </a:lnT>
                    <a:lnB>
                      <a:noFill/>
                    </a:lnB>
                  </a:tcPr>
                </a:tc>
                <a:tc>
                  <a:txBody>
                    <a:bodyPr/>
                    <a:lstStyle/>
                    <a:p>
                      <a:pPr algn="l" fontAlgn="b"/>
                      <a:endParaRPr lang="en-GB" sz="500" b="0" i="0" u="none" strike="noStrike" dirty="0">
                        <a:solidFill>
                          <a:srgbClr val="000000"/>
                        </a:solidFill>
                        <a:effectLst/>
                        <a:latin typeface="Calibri" panose="020F0502020204030204" pitchFamily="34" charset="0"/>
                      </a:endParaRPr>
                    </a:p>
                  </a:txBody>
                  <a:tcPr marL="4564" marR="4564" marT="4564" marB="0" anchor="b">
                    <a:lnL>
                      <a:noFill/>
                    </a:lnL>
                    <a:lnR>
                      <a:noFill/>
                    </a:lnR>
                    <a:lnT>
                      <a:noFill/>
                    </a:lnT>
                    <a:lnB>
                      <a:noFill/>
                    </a:lnB>
                  </a:tcPr>
                </a:tc>
                <a:tc>
                  <a:txBody>
                    <a:bodyPr/>
                    <a:lstStyle/>
                    <a:p>
                      <a:pPr algn="l" fontAlgn="b"/>
                      <a:endParaRPr lang="en-GB" sz="500" b="0" i="0" u="none" strike="noStrike" dirty="0">
                        <a:solidFill>
                          <a:srgbClr val="000000"/>
                        </a:solidFill>
                        <a:effectLst/>
                        <a:latin typeface="Calibri" panose="020F0502020204030204" pitchFamily="34" charset="0"/>
                      </a:endParaRPr>
                    </a:p>
                  </a:txBody>
                  <a:tcPr marL="4564" marR="4564" marT="4564" marB="0" anchor="b">
                    <a:lnL>
                      <a:noFill/>
                    </a:lnL>
                    <a:lnR>
                      <a:noFill/>
                    </a:lnR>
                    <a:lnT>
                      <a:noFill/>
                    </a:lnT>
                    <a:lnB>
                      <a:noFill/>
                    </a:lnB>
                  </a:tcPr>
                </a:tc>
                <a:tc>
                  <a:txBody>
                    <a:bodyPr/>
                    <a:lstStyle/>
                    <a:p>
                      <a:pPr algn="l" fontAlgn="b"/>
                      <a:endParaRPr lang="en-GB" sz="500" b="0" i="0" u="none" strike="noStrike" dirty="0">
                        <a:solidFill>
                          <a:srgbClr val="000000"/>
                        </a:solidFill>
                        <a:effectLst/>
                        <a:latin typeface="Calibri" panose="020F0502020204030204" pitchFamily="34" charset="0"/>
                      </a:endParaRPr>
                    </a:p>
                  </a:txBody>
                  <a:tcPr marL="4564" marR="4564" marT="4564" marB="0" anchor="b">
                    <a:lnL>
                      <a:noFill/>
                    </a:lnL>
                    <a:lnR>
                      <a:noFill/>
                    </a:lnR>
                    <a:lnT>
                      <a:noFill/>
                    </a:lnT>
                    <a:lnB>
                      <a:noFill/>
                    </a:lnB>
                  </a:tcPr>
                </a:tc>
                <a:tc>
                  <a:txBody>
                    <a:bodyPr/>
                    <a:lstStyle/>
                    <a:p>
                      <a:pPr algn="l" fontAlgn="b"/>
                      <a:endParaRPr lang="en-GB" sz="500" b="0" i="0" u="none" strike="noStrike" dirty="0">
                        <a:solidFill>
                          <a:srgbClr val="000000"/>
                        </a:solidFill>
                        <a:effectLst/>
                        <a:latin typeface="Calibri" panose="020F0502020204030204" pitchFamily="34" charset="0"/>
                      </a:endParaRPr>
                    </a:p>
                  </a:txBody>
                  <a:tcPr marL="4564" marR="4564" marT="4564" marB="0" anchor="b">
                    <a:lnL>
                      <a:noFill/>
                    </a:lnL>
                    <a:lnR>
                      <a:noFill/>
                    </a:lnR>
                    <a:lnT>
                      <a:noFill/>
                    </a:lnT>
                    <a:lnB>
                      <a:noFill/>
                    </a:lnB>
                  </a:tcPr>
                </a:tc>
                <a:tc>
                  <a:txBody>
                    <a:bodyPr/>
                    <a:lstStyle/>
                    <a:p>
                      <a:pPr algn="l" fontAlgn="b"/>
                      <a:endParaRPr lang="en-GB" sz="500" b="0" i="0" u="none" strike="noStrike" dirty="0">
                        <a:solidFill>
                          <a:srgbClr val="000000"/>
                        </a:solidFill>
                        <a:effectLst/>
                        <a:latin typeface="Calibri" panose="020F0502020204030204" pitchFamily="34" charset="0"/>
                      </a:endParaRPr>
                    </a:p>
                  </a:txBody>
                  <a:tcPr marL="4564" marR="4564" marT="4564" marB="0" anchor="b">
                    <a:lnL>
                      <a:noFill/>
                    </a:lnL>
                    <a:lnR>
                      <a:noFill/>
                    </a:lnR>
                    <a:lnT>
                      <a:noFill/>
                    </a:lnT>
                    <a:lnB>
                      <a:noFill/>
                    </a:lnB>
                  </a:tcPr>
                </a:tc>
                <a:tc>
                  <a:txBody>
                    <a:bodyPr/>
                    <a:lstStyle/>
                    <a:p>
                      <a:pPr algn="l" fontAlgn="b"/>
                      <a:endParaRPr lang="en-GB" sz="500" b="0" i="0" u="none" strike="noStrike" dirty="0">
                        <a:solidFill>
                          <a:srgbClr val="000000"/>
                        </a:solidFill>
                        <a:effectLst/>
                        <a:latin typeface="Calibri" panose="020F0502020204030204" pitchFamily="34" charset="0"/>
                      </a:endParaRPr>
                    </a:p>
                  </a:txBody>
                  <a:tcPr marL="4564" marR="4564" marT="4564" marB="0" anchor="b">
                    <a:lnL>
                      <a:noFill/>
                    </a:lnL>
                    <a:lnR>
                      <a:noFill/>
                    </a:lnR>
                    <a:lnT>
                      <a:noFill/>
                    </a:lnT>
                    <a:lnB>
                      <a:noFill/>
                    </a:lnB>
                  </a:tcPr>
                </a:tc>
                <a:tc>
                  <a:txBody>
                    <a:bodyPr/>
                    <a:lstStyle/>
                    <a:p>
                      <a:pPr algn="l" fontAlgn="b"/>
                      <a:r>
                        <a:rPr lang="en-GB" sz="500" b="0" i="0" u="none" strike="noStrike" dirty="0">
                          <a:solidFill>
                            <a:srgbClr val="000000"/>
                          </a:solidFill>
                          <a:effectLst/>
                          <a:latin typeface="Calibri" panose="020F0502020204030204" pitchFamily="34" charset="0"/>
                        </a:rPr>
                        <a:t> </a:t>
                      </a:r>
                    </a:p>
                  </a:txBody>
                  <a:tcPr marL="4564" marR="4564" marT="4564" marB="0" anchor="b">
                    <a:lnL>
                      <a:noFill/>
                    </a:lnL>
                    <a:lnR w="12700" cap="flat" cmpd="sng" algn="ctr">
                      <a:solidFill>
                        <a:srgbClr val="000000"/>
                      </a:solidFill>
                      <a:prstDash val="solid"/>
                      <a:round/>
                      <a:headEnd type="none" w="med" len="med"/>
                      <a:tailEnd type="none" w="med" len="med"/>
                    </a:lnR>
                    <a:lnT>
                      <a:noFill/>
                    </a:lnT>
                    <a:lnB>
                      <a:noFill/>
                    </a:lnB>
                    <a:solidFill>
                      <a:srgbClr val="808080"/>
                    </a:solidFill>
                  </a:tcPr>
                </a:tc>
                <a:tc>
                  <a:txBody>
                    <a:bodyPr/>
                    <a:lstStyle/>
                    <a:p>
                      <a:pPr algn="l" fontAlgn="b"/>
                      <a:r>
                        <a:rPr lang="en-GB" sz="500" b="0" i="0" u="none" strike="noStrike" dirty="0">
                          <a:solidFill>
                            <a:srgbClr val="000000"/>
                          </a:solidFill>
                          <a:effectLst/>
                          <a:latin typeface="Calibri" panose="020F0502020204030204" pitchFamily="34" charset="0"/>
                        </a:rPr>
                        <a:t> </a:t>
                      </a:r>
                    </a:p>
                  </a:txBody>
                  <a:tcPr marL="4564" marR="4564" marT="4564"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en-GB" sz="500" b="0" i="0" u="none" strike="noStrike" dirty="0">
                        <a:solidFill>
                          <a:srgbClr val="000000"/>
                        </a:solidFill>
                        <a:effectLst/>
                        <a:latin typeface="Calibri" panose="020F0502020204030204" pitchFamily="34" charset="0"/>
                      </a:endParaRPr>
                    </a:p>
                  </a:txBody>
                  <a:tcPr marL="4564" marR="4564" marT="4564" marB="0" anchor="b">
                    <a:lnL>
                      <a:noFill/>
                    </a:lnL>
                    <a:lnR>
                      <a:noFill/>
                    </a:lnR>
                    <a:lnT>
                      <a:noFill/>
                    </a:lnT>
                    <a:lnB>
                      <a:noFill/>
                    </a:lnB>
                  </a:tcPr>
                </a:tc>
                <a:tc>
                  <a:txBody>
                    <a:bodyPr/>
                    <a:lstStyle/>
                    <a:p>
                      <a:pPr algn="l" fontAlgn="b"/>
                      <a:endParaRPr lang="en-GB" sz="500" b="0" i="0" u="none" strike="noStrike" dirty="0">
                        <a:solidFill>
                          <a:srgbClr val="000000"/>
                        </a:solidFill>
                        <a:effectLst/>
                        <a:latin typeface="Calibri" panose="020F0502020204030204" pitchFamily="34" charset="0"/>
                      </a:endParaRPr>
                    </a:p>
                  </a:txBody>
                  <a:tcPr marL="4564" marR="4564" marT="4564" marB="0" anchor="b">
                    <a:lnL>
                      <a:noFill/>
                    </a:lnL>
                    <a:lnR>
                      <a:noFill/>
                    </a:lnR>
                    <a:lnT>
                      <a:noFill/>
                    </a:lnT>
                    <a:lnB>
                      <a:noFill/>
                    </a:lnB>
                  </a:tcPr>
                </a:tc>
                <a:tc>
                  <a:txBody>
                    <a:bodyPr/>
                    <a:lstStyle/>
                    <a:p>
                      <a:pPr algn="l" fontAlgn="b"/>
                      <a:endParaRPr lang="en-GB" sz="500" b="0" i="0" u="none" strike="noStrike" dirty="0">
                        <a:solidFill>
                          <a:srgbClr val="000000"/>
                        </a:solidFill>
                        <a:effectLst/>
                        <a:latin typeface="Calibri" panose="020F0502020204030204" pitchFamily="34" charset="0"/>
                      </a:endParaRPr>
                    </a:p>
                  </a:txBody>
                  <a:tcPr marL="4564" marR="4564" marT="4564" marB="0" anchor="b">
                    <a:lnL>
                      <a:noFill/>
                    </a:lnL>
                    <a:lnR>
                      <a:noFill/>
                    </a:lnR>
                    <a:lnT>
                      <a:noFill/>
                    </a:lnT>
                    <a:lnB>
                      <a:noFill/>
                    </a:lnB>
                  </a:tcPr>
                </a:tc>
                <a:tc>
                  <a:txBody>
                    <a:bodyPr/>
                    <a:lstStyle/>
                    <a:p>
                      <a:pPr algn="l" fontAlgn="b"/>
                      <a:endParaRPr lang="en-GB" sz="500" b="0" i="0" u="none" strike="noStrike" dirty="0">
                        <a:solidFill>
                          <a:srgbClr val="000000"/>
                        </a:solidFill>
                        <a:effectLst/>
                        <a:latin typeface="Calibri" panose="020F0502020204030204" pitchFamily="34" charset="0"/>
                      </a:endParaRPr>
                    </a:p>
                  </a:txBody>
                  <a:tcPr marL="4564" marR="4564" marT="4564" marB="0" anchor="b">
                    <a:lnL>
                      <a:noFill/>
                    </a:lnL>
                    <a:lnR>
                      <a:noFill/>
                    </a:lnR>
                    <a:lnT>
                      <a:noFill/>
                    </a:lnT>
                    <a:lnB>
                      <a:noFill/>
                    </a:lnB>
                  </a:tcPr>
                </a:tc>
                <a:extLst>
                  <a:ext uri="{0D108BD9-81ED-4DB2-BD59-A6C34878D82A}">
                    <a16:rowId xmlns:a16="http://schemas.microsoft.com/office/drawing/2014/main" val="2595811120"/>
                  </a:ext>
                </a:extLst>
              </a:tr>
              <a:tr h="130352">
                <a:tc>
                  <a:txBody>
                    <a:bodyPr/>
                    <a:lstStyle/>
                    <a:p>
                      <a:pPr algn="l" fontAlgn="b"/>
                      <a:endParaRPr lang="en-GB" sz="500" b="0" i="0" u="none" strike="noStrike" dirty="0">
                        <a:solidFill>
                          <a:srgbClr val="000000"/>
                        </a:solidFill>
                        <a:effectLst/>
                        <a:latin typeface="Calibri" panose="020F0502020204030204" pitchFamily="34" charset="0"/>
                      </a:endParaRPr>
                    </a:p>
                  </a:txBody>
                  <a:tcPr marL="4564" marR="4564" marT="4564" marB="0" anchor="b">
                    <a:lnL>
                      <a:noFill/>
                    </a:lnL>
                    <a:lnR>
                      <a:noFill/>
                    </a:lnR>
                    <a:lnT>
                      <a:noFill/>
                    </a:lnT>
                    <a:lnB>
                      <a:noFill/>
                    </a:lnB>
                  </a:tcPr>
                </a:tc>
                <a:tc>
                  <a:txBody>
                    <a:bodyPr/>
                    <a:lstStyle/>
                    <a:p>
                      <a:pPr algn="l" fontAlgn="b"/>
                      <a:endParaRPr lang="en-GB" sz="800" b="0" i="0" u="none" strike="noStrike" dirty="0">
                        <a:solidFill>
                          <a:srgbClr val="000000"/>
                        </a:solidFill>
                        <a:effectLst/>
                        <a:latin typeface="Calibri" panose="020F0502020204030204" pitchFamily="34" charset="0"/>
                      </a:endParaRPr>
                    </a:p>
                  </a:txBody>
                  <a:tcPr marL="4564" marR="4564" marT="4564" marB="0" anchor="b">
                    <a:lnL>
                      <a:noFill/>
                    </a:lnL>
                    <a:lnR>
                      <a:noFill/>
                    </a:lnR>
                    <a:lnT>
                      <a:noFill/>
                    </a:lnT>
                    <a:lnB>
                      <a:noFill/>
                    </a:lnB>
                  </a:tcPr>
                </a:tc>
                <a:tc>
                  <a:txBody>
                    <a:bodyPr/>
                    <a:lstStyle/>
                    <a:p>
                      <a:pPr algn="ctr" fontAlgn="ctr"/>
                      <a:endParaRPr lang="en-GB" sz="800" b="0" i="0" u="none" strike="noStrike" dirty="0">
                        <a:solidFill>
                          <a:srgbClr val="000000"/>
                        </a:solidFill>
                        <a:effectLst/>
                        <a:latin typeface="Calibri" panose="020F0502020204030204" pitchFamily="34" charset="0"/>
                      </a:endParaRPr>
                    </a:p>
                  </a:txBody>
                  <a:tcPr marL="4564" marR="4564" marT="4564" marB="0" anchor="ctr">
                    <a:lnL>
                      <a:noFill/>
                    </a:lnL>
                    <a:lnR>
                      <a:noFill/>
                    </a:lnR>
                    <a:lnT>
                      <a:noFill/>
                    </a:lnT>
                    <a:lnB>
                      <a:noFill/>
                    </a:lnB>
                  </a:tcPr>
                </a:tc>
                <a:tc>
                  <a:txBody>
                    <a:bodyPr/>
                    <a:lstStyle/>
                    <a:p>
                      <a:pPr algn="l" fontAlgn="b"/>
                      <a:endParaRPr lang="en-GB" sz="500" b="0" i="0" u="none" strike="noStrike" dirty="0">
                        <a:solidFill>
                          <a:srgbClr val="000000"/>
                        </a:solidFill>
                        <a:effectLst/>
                        <a:latin typeface="Calibri" panose="020F0502020204030204" pitchFamily="34" charset="0"/>
                      </a:endParaRPr>
                    </a:p>
                  </a:txBody>
                  <a:tcPr marL="4564" marR="4564" marT="4564" marB="0" anchor="b">
                    <a:lnL>
                      <a:noFill/>
                    </a:lnL>
                    <a:lnR>
                      <a:noFill/>
                    </a:lnR>
                    <a:lnT>
                      <a:noFill/>
                    </a:lnT>
                    <a:lnB>
                      <a:noFill/>
                    </a:lnB>
                  </a:tcPr>
                </a:tc>
                <a:tc>
                  <a:txBody>
                    <a:bodyPr/>
                    <a:lstStyle/>
                    <a:p>
                      <a:pPr algn="l" fontAlgn="b"/>
                      <a:endParaRPr lang="en-GB" sz="600" b="1" i="0" u="none" strike="noStrike" dirty="0">
                        <a:solidFill>
                          <a:srgbClr val="FF0000"/>
                        </a:solidFill>
                        <a:effectLst/>
                        <a:latin typeface="Calibri" panose="020F0502020204030204" pitchFamily="34" charset="0"/>
                      </a:endParaRPr>
                    </a:p>
                  </a:txBody>
                  <a:tcPr marL="4564" marR="4564" marT="4564" marB="0" anchor="b">
                    <a:lnL>
                      <a:noFill/>
                    </a:lnL>
                    <a:lnR>
                      <a:noFill/>
                    </a:lnR>
                    <a:lnT>
                      <a:noFill/>
                    </a:lnT>
                    <a:lnB>
                      <a:noFill/>
                    </a:lnB>
                  </a:tcPr>
                </a:tc>
                <a:tc>
                  <a:txBody>
                    <a:bodyPr/>
                    <a:lstStyle/>
                    <a:p>
                      <a:pPr algn="l" fontAlgn="b"/>
                      <a:endParaRPr lang="en-GB" sz="500" b="0" i="0" u="none" strike="noStrike" dirty="0">
                        <a:solidFill>
                          <a:srgbClr val="000000"/>
                        </a:solidFill>
                        <a:effectLst/>
                        <a:latin typeface="Calibri" panose="020F0502020204030204" pitchFamily="34" charset="0"/>
                      </a:endParaRPr>
                    </a:p>
                  </a:txBody>
                  <a:tcPr marL="4564" marR="4564" marT="4564" marB="0" anchor="b">
                    <a:lnL>
                      <a:noFill/>
                    </a:lnL>
                    <a:lnR>
                      <a:noFill/>
                    </a:lnR>
                    <a:lnT>
                      <a:noFill/>
                    </a:lnT>
                    <a:lnB>
                      <a:noFill/>
                    </a:lnB>
                  </a:tcPr>
                </a:tc>
                <a:tc>
                  <a:txBody>
                    <a:bodyPr/>
                    <a:lstStyle/>
                    <a:p>
                      <a:pPr algn="l" fontAlgn="b"/>
                      <a:endParaRPr lang="en-GB" sz="500" b="0" i="0" u="none" strike="noStrike" dirty="0">
                        <a:solidFill>
                          <a:srgbClr val="000000"/>
                        </a:solidFill>
                        <a:effectLst/>
                        <a:latin typeface="Calibri" panose="020F0502020204030204" pitchFamily="34" charset="0"/>
                      </a:endParaRPr>
                    </a:p>
                  </a:txBody>
                  <a:tcPr marL="4564" marR="4564" marT="4564" marB="0" anchor="b">
                    <a:lnL>
                      <a:noFill/>
                    </a:lnL>
                    <a:lnR>
                      <a:noFill/>
                    </a:lnR>
                    <a:lnT>
                      <a:noFill/>
                    </a:lnT>
                    <a:lnB>
                      <a:noFill/>
                    </a:lnB>
                  </a:tcPr>
                </a:tc>
                <a:tc>
                  <a:txBody>
                    <a:bodyPr/>
                    <a:lstStyle/>
                    <a:p>
                      <a:pPr algn="l" fontAlgn="b"/>
                      <a:endParaRPr lang="en-GB" sz="500" b="0" i="0" u="none" strike="noStrike" dirty="0">
                        <a:solidFill>
                          <a:srgbClr val="000000"/>
                        </a:solidFill>
                        <a:effectLst/>
                        <a:latin typeface="Calibri" panose="020F0502020204030204" pitchFamily="34" charset="0"/>
                      </a:endParaRPr>
                    </a:p>
                  </a:txBody>
                  <a:tcPr marL="4564" marR="4564" marT="4564" marB="0" anchor="b">
                    <a:lnL>
                      <a:noFill/>
                    </a:lnL>
                    <a:lnR>
                      <a:noFill/>
                    </a:lnR>
                    <a:lnT>
                      <a:noFill/>
                    </a:lnT>
                    <a:lnB>
                      <a:noFill/>
                    </a:lnB>
                  </a:tcPr>
                </a:tc>
                <a:tc>
                  <a:txBody>
                    <a:bodyPr/>
                    <a:lstStyle/>
                    <a:p>
                      <a:pPr algn="l" fontAlgn="b"/>
                      <a:endParaRPr lang="en-GB" sz="500" b="0" i="0" u="none" strike="noStrike" dirty="0">
                        <a:solidFill>
                          <a:srgbClr val="000000"/>
                        </a:solidFill>
                        <a:effectLst/>
                        <a:latin typeface="Calibri" panose="020F0502020204030204" pitchFamily="34" charset="0"/>
                      </a:endParaRPr>
                    </a:p>
                  </a:txBody>
                  <a:tcPr marL="4564" marR="4564" marT="4564" marB="0" anchor="b">
                    <a:lnL>
                      <a:noFill/>
                    </a:lnL>
                    <a:lnR>
                      <a:noFill/>
                    </a:lnR>
                    <a:lnT>
                      <a:noFill/>
                    </a:lnT>
                    <a:lnB>
                      <a:noFill/>
                    </a:lnB>
                  </a:tcPr>
                </a:tc>
                <a:tc>
                  <a:txBody>
                    <a:bodyPr/>
                    <a:lstStyle/>
                    <a:p>
                      <a:pPr algn="l" fontAlgn="b"/>
                      <a:endParaRPr lang="en-GB" sz="500" b="0" i="0" u="none" strike="noStrike" dirty="0">
                        <a:solidFill>
                          <a:srgbClr val="000000"/>
                        </a:solidFill>
                        <a:effectLst/>
                        <a:latin typeface="Calibri" panose="020F0502020204030204" pitchFamily="34" charset="0"/>
                      </a:endParaRPr>
                    </a:p>
                  </a:txBody>
                  <a:tcPr marL="4564" marR="4564" marT="4564" marB="0" anchor="b">
                    <a:lnL>
                      <a:noFill/>
                    </a:lnL>
                    <a:lnR>
                      <a:noFill/>
                    </a:lnR>
                    <a:lnT>
                      <a:noFill/>
                    </a:lnT>
                    <a:lnB>
                      <a:noFill/>
                    </a:lnB>
                  </a:tcPr>
                </a:tc>
                <a:tc>
                  <a:txBody>
                    <a:bodyPr/>
                    <a:lstStyle/>
                    <a:p>
                      <a:pPr algn="l" fontAlgn="b"/>
                      <a:endParaRPr lang="en-GB" sz="500" b="0" i="0" u="none" strike="noStrike" dirty="0">
                        <a:solidFill>
                          <a:srgbClr val="000000"/>
                        </a:solidFill>
                        <a:effectLst/>
                        <a:latin typeface="Calibri" panose="020F0502020204030204" pitchFamily="34" charset="0"/>
                      </a:endParaRPr>
                    </a:p>
                  </a:txBody>
                  <a:tcPr marL="4564" marR="4564" marT="4564" marB="0" anchor="b">
                    <a:lnL>
                      <a:noFill/>
                    </a:lnL>
                    <a:lnR>
                      <a:noFill/>
                    </a:lnR>
                    <a:lnT>
                      <a:noFill/>
                    </a:lnT>
                    <a:lnB>
                      <a:noFill/>
                    </a:lnB>
                  </a:tcPr>
                </a:tc>
                <a:tc>
                  <a:txBody>
                    <a:bodyPr/>
                    <a:lstStyle/>
                    <a:p>
                      <a:pPr algn="l" fontAlgn="b"/>
                      <a:endParaRPr lang="en-GB" sz="500" b="0" i="0" u="none" strike="noStrike" dirty="0">
                        <a:solidFill>
                          <a:srgbClr val="000000"/>
                        </a:solidFill>
                        <a:effectLst/>
                        <a:latin typeface="Calibri" panose="020F0502020204030204" pitchFamily="34" charset="0"/>
                      </a:endParaRPr>
                    </a:p>
                  </a:txBody>
                  <a:tcPr marL="4564" marR="4564" marT="4564" marB="0" anchor="b">
                    <a:lnL>
                      <a:noFill/>
                    </a:lnL>
                    <a:lnR>
                      <a:noFill/>
                    </a:lnR>
                    <a:lnT>
                      <a:noFill/>
                    </a:lnT>
                    <a:lnB>
                      <a:noFill/>
                    </a:lnB>
                  </a:tcPr>
                </a:tc>
                <a:tc>
                  <a:txBody>
                    <a:bodyPr/>
                    <a:lstStyle/>
                    <a:p>
                      <a:pPr algn="l" fontAlgn="b"/>
                      <a:endParaRPr lang="en-GB" sz="500" b="0" i="0" u="none" strike="noStrike" dirty="0">
                        <a:solidFill>
                          <a:srgbClr val="000000"/>
                        </a:solidFill>
                        <a:effectLst/>
                        <a:latin typeface="Calibri" panose="020F0502020204030204" pitchFamily="34" charset="0"/>
                      </a:endParaRPr>
                    </a:p>
                  </a:txBody>
                  <a:tcPr marL="4564" marR="4564" marT="4564" marB="0" anchor="b">
                    <a:lnL>
                      <a:noFill/>
                    </a:lnL>
                    <a:lnR>
                      <a:noFill/>
                    </a:lnR>
                    <a:lnT>
                      <a:noFill/>
                    </a:lnT>
                    <a:lnB>
                      <a:noFill/>
                    </a:lnB>
                  </a:tcPr>
                </a:tc>
                <a:tc>
                  <a:txBody>
                    <a:bodyPr/>
                    <a:lstStyle/>
                    <a:p>
                      <a:pPr algn="l" fontAlgn="b"/>
                      <a:endParaRPr lang="en-GB" sz="500" b="0" i="0" u="none" strike="noStrike" dirty="0">
                        <a:solidFill>
                          <a:srgbClr val="000000"/>
                        </a:solidFill>
                        <a:effectLst/>
                        <a:latin typeface="Calibri" panose="020F0502020204030204" pitchFamily="34" charset="0"/>
                      </a:endParaRPr>
                    </a:p>
                  </a:txBody>
                  <a:tcPr marL="4564" marR="4564" marT="4564" marB="0" anchor="b">
                    <a:lnL>
                      <a:noFill/>
                    </a:lnL>
                    <a:lnR>
                      <a:noFill/>
                    </a:lnR>
                    <a:lnT>
                      <a:noFill/>
                    </a:lnT>
                    <a:lnB>
                      <a:noFill/>
                    </a:lnB>
                  </a:tcPr>
                </a:tc>
                <a:tc>
                  <a:txBody>
                    <a:bodyPr/>
                    <a:lstStyle/>
                    <a:p>
                      <a:pPr algn="l" fontAlgn="b"/>
                      <a:endParaRPr lang="en-GB" sz="500" b="0" i="0" u="none" strike="noStrike" dirty="0">
                        <a:solidFill>
                          <a:srgbClr val="000000"/>
                        </a:solidFill>
                        <a:effectLst/>
                        <a:latin typeface="Calibri" panose="020F0502020204030204" pitchFamily="34" charset="0"/>
                      </a:endParaRPr>
                    </a:p>
                  </a:txBody>
                  <a:tcPr marL="4564" marR="4564" marT="4564" marB="0" anchor="b">
                    <a:lnL>
                      <a:noFill/>
                    </a:lnL>
                    <a:lnR>
                      <a:noFill/>
                    </a:lnR>
                    <a:lnT>
                      <a:noFill/>
                    </a:lnT>
                    <a:lnB>
                      <a:noFill/>
                    </a:lnB>
                  </a:tcPr>
                </a:tc>
                <a:tc>
                  <a:txBody>
                    <a:bodyPr/>
                    <a:lstStyle/>
                    <a:p>
                      <a:pPr algn="l" fontAlgn="b"/>
                      <a:endParaRPr lang="en-GB" sz="500" b="0" i="0" u="none" strike="noStrike" dirty="0">
                        <a:solidFill>
                          <a:srgbClr val="000000"/>
                        </a:solidFill>
                        <a:effectLst/>
                        <a:latin typeface="Calibri" panose="020F0502020204030204" pitchFamily="34" charset="0"/>
                      </a:endParaRPr>
                    </a:p>
                  </a:txBody>
                  <a:tcPr marL="4564" marR="4564" marT="4564" marB="0" anchor="b">
                    <a:lnL>
                      <a:noFill/>
                    </a:lnL>
                    <a:lnR>
                      <a:noFill/>
                    </a:lnR>
                    <a:lnT>
                      <a:noFill/>
                    </a:lnT>
                    <a:lnB>
                      <a:noFill/>
                    </a:lnB>
                  </a:tcPr>
                </a:tc>
                <a:tc>
                  <a:txBody>
                    <a:bodyPr/>
                    <a:lstStyle/>
                    <a:p>
                      <a:pPr algn="l" fontAlgn="b"/>
                      <a:endParaRPr lang="en-GB" sz="500" b="0" i="0" u="none" strike="noStrike" dirty="0">
                        <a:solidFill>
                          <a:srgbClr val="000000"/>
                        </a:solidFill>
                        <a:effectLst/>
                        <a:latin typeface="Calibri" panose="020F0502020204030204" pitchFamily="34" charset="0"/>
                      </a:endParaRPr>
                    </a:p>
                  </a:txBody>
                  <a:tcPr marL="4564" marR="4564" marT="4564" marB="0" anchor="b">
                    <a:lnL>
                      <a:noFill/>
                    </a:lnL>
                    <a:lnR>
                      <a:noFill/>
                    </a:lnR>
                    <a:lnT>
                      <a:noFill/>
                    </a:lnT>
                    <a:lnB>
                      <a:noFill/>
                    </a:lnB>
                  </a:tcPr>
                </a:tc>
                <a:tc>
                  <a:txBody>
                    <a:bodyPr/>
                    <a:lstStyle/>
                    <a:p>
                      <a:pPr algn="l" fontAlgn="b"/>
                      <a:endParaRPr lang="en-GB" sz="500" b="0" i="0" u="none" strike="noStrike" dirty="0">
                        <a:solidFill>
                          <a:srgbClr val="000000"/>
                        </a:solidFill>
                        <a:effectLst/>
                        <a:latin typeface="Calibri" panose="020F0502020204030204" pitchFamily="34" charset="0"/>
                      </a:endParaRPr>
                    </a:p>
                  </a:txBody>
                  <a:tcPr marL="4564" marR="4564" marT="4564" marB="0" anchor="b">
                    <a:lnL>
                      <a:noFill/>
                    </a:lnL>
                    <a:lnR>
                      <a:noFill/>
                    </a:lnR>
                    <a:lnT>
                      <a:noFill/>
                    </a:lnT>
                    <a:lnB>
                      <a:noFill/>
                    </a:lnB>
                  </a:tcPr>
                </a:tc>
                <a:tc>
                  <a:txBody>
                    <a:bodyPr/>
                    <a:lstStyle/>
                    <a:p>
                      <a:pPr algn="l" fontAlgn="b"/>
                      <a:endParaRPr lang="en-GB" sz="500" b="0" i="0" u="none" strike="noStrike" dirty="0">
                        <a:solidFill>
                          <a:srgbClr val="000000"/>
                        </a:solidFill>
                        <a:effectLst/>
                        <a:latin typeface="Calibri" panose="020F0502020204030204" pitchFamily="34" charset="0"/>
                      </a:endParaRPr>
                    </a:p>
                  </a:txBody>
                  <a:tcPr marL="4564" marR="4564" marT="4564" marB="0" anchor="b">
                    <a:lnL>
                      <a:noFill/>
                    </a:lnL>
                    <a:lnR>
                      <a:noFill/>
                    </a:lnR>
                    <a:lnT>
                      <a:noFill/>
                    </a:lnT>
                    <a:lnB>
                      <a:noFill/>
                    </a:lnB>
                  </a:tcPr>
                </a:tc>
                <a:tc>
                  <a:txBody>
                    <a:bodyPr/>
                    <a:lstStyle/>
                    <a:p>
                      <a:pPr algn="l" fontAlgn="b"/>
                      <a:endParaRPr lang="en-GB" sz="500" b="0" i="0" u="none" strike="noStrike" dirty="0">
                        <a:solidFill>
                          <a:srgbClr val="000000"/>
                        </a:solidFill>
                        <a:effectLst/>
                        <a:latin typeface="Calibri" panose="020F0502020204030204" pitchFamily="34" charset="0"/>
                      </a:endParaRPr>
                    </a:p>
                  </a:txBody>
                  <a:tcPr marL="4564" marR="4564" marT="4564" marB="0" anchor="b">
                    <a:lnL>
                      <a:noFill/>
                    </a:lnL>
                    <a:lnR>
                      <a:noFill/>
                    </a:lnR>
                    <a:lnT>
                      <a:noFill/>
                    </a:lnT>
                    <a:lnB>
                      <a:noFill/>
                    </a:lnB>
                  </a:tcPr>
                </a:tc>
                <a:tc>
                  <a:txBody>
                    <a:bodyPr/>
                    <a:lstStyle/>
                    <a:p>
                      <a:pPr algn="l" fontAlgn="b"/>
                      <a:endParaRPr lang="en-GB" sz="500" b="0" i="0" u="none" strike="noStrike" dirty="0">
                        <a:solidFill>
                          <a:srgbClr val="000000"/>
                        </a:solidFill>
                        <a:effectLst/>
                        <a:latin typeface="Calibri" panose="020F0502020204030204" pitchFamily="34" charset="0"/>
                      </a:endParaRPr>
                    </a:p>
                  </a:txBody>
                  <a:tcPr marL="4564" marR="4564" marT="4564" marB="0" anchor="b">
                    <a:lnL>
                      <a:noFill/>
                    </a:lnL>
                    <a:lnR>
                      <a:noFill/>
                    </a:lnR>
                    <a:lnT>
                      <a:noFill/>
                    </a:lnT>
                    <a:lnB>
                      <a:noFill/>
                    </a:lnB>
                  </a:tcPr>
                </a:tc>
                <a:tc>
                  <a:txBody>
                    <a:bodyPr/>
                    <a:lstStyle/>
                    <a:p>
                      <a:pPr algn="l" fontAlgn="b"/>
                      <a:endParaRPr lang="en-GB" sz="500" b="0" i="0" u="none" strike="noStrike" dirty="0">
                        <a:solidFill>
                          <a:srgbClr val="000000"/>
                        </a:solidFill>
                        <a:effectLst/>
                        <a:latin typeface="Calibri" panose="020F0502020204030204" pitchFamily="34" charset="0"/>
                      </a:endParaRPr>
                    </a:p>
                  </a:txBody>
                  <a:tcPr marL="4564" marR="4564" marT="4564" marB="0" anchor="b">
                    <a:lnL>
                      <a:noFill/>
                    </a:lnL>
                    <a:lnR>
                      <a:noFill/>
                    </a:lnR>
                    <a:lnT>
                      <a:noFill/>
                    </a:lnT>
                    <a:lnB>
                      <a:noFill/>
                    </a:lnB>
                  </a:tcPr>
                </a:tc>
                <a:tc>
                  <a:txBody>
                    <a:bodyPr/>
                    <a:lstStyle/>
                    <a:p>
                      <a:pPr algn="l" fontAlgn="b"/>
                      <a:endParaRPr lang="en-GB" sz="500" b="0" i="0" u="none" strike="noStrike" dirty="0">
                        <a:solidFill>
                          <a:srgbClr val="000000"/>
                        </a:solidFill>
                        <a:effectLst/>
                        <a:latin typeface="Calibri" panose="020F0502020204030204" pitchFamily="34" charset="0"/>
                      </a:endParaRPr>
                    </a:p>
                  </a:txBody>
                  <a:tcPr marL="4564" marR="4564" marT="4564" marB="0" anchor="b">
                    <a:lnL>
                      <a:noFill/>
                    </a:lnL>
                    <a:lnR>
                      <a:noFill/>
                    </a:lnR>
                    <a:lnT>
                      <a:noFill/>
                    </a:lnT>
                    <a:lnB>
                      <a:noFill/>
                    </a:lnB>
                  </a:tcPr>
                </a:tc>
                <a:tc>
                  <a:txBody>
                    <a:bodyPr/>
                    <a:lstStyle/>
                    <a:p>
                      <a:pPr algn="l" fontAlgn="b"/>
                      <a:endParaRPr lang="en-GB" sz="500" b="0" i="0" u="none" strike="noStrike" dirty="0">
                        <a:solidFill>
                          <a:srgbClr val="000000"/>
                        </a:solidFill>
                        <a:effectLst/>
                        <a:latin typeface="Calibri" panose="020F0502020204030204" pitchFamily="34" charset="0"/>
                      </a:endParaRPr>
                    </a:p>
                  </a:txBody>
                  <a:tcPr marL="4564" marR="4564" marT="4564" marB="0" anchor="b">
                    <a:lnL>
                      <a:noFill/>
                    </a:lnL>
                    <a:lnR>
                      <a:noFill/>
                    </a:lnR>
                    <a:lnT>
                      <a:noFill/>
                    </a:lnT>
                    <a:lnB>
                      <a:noFill/>
                    </a:lnB>
                  </a:tcPr>
                </a:tc>
                <a:tc>
                  <a:txBody>
                    <a:bodyPr/>
                    <a:lstStyle/>
                    <a:p>
                      <a:pPr algn="l" fontAlgn="b"/>
                      <a:endParaRPr lang="en-GB" sz="500" b="0" i="0" u="none" strike="noStrike" dirty="0">
                        <a:solidFill>
                          <a:srgbClr val="000000"/>
                        </a:solidFill>
                        <a:effectLst/>
                        <a:latin typeface="Calibri" panose="020F0502020204030204" pitchFamily="34" charset="0"/>
                      </a:endParaRPr>
                    </a:p>
                  </a:txBody>
                  <a:tcPr marL="4564" marR="4564" marT="4564"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en-GB" sz="500" b="0" i="0" u="none" strike="noStrike" dirty="0">
                          <a:solidFill>
                            <a:srgbClr val="000000"/>
                          </a:solidFill>
                          <a:effectLst/>
                          <a:latin typeface="Calibri" panose="020F0502020204030204" pitchFamily="34" charset="0"/>
                        </a:rPr>
                        <a:t> </a:t>
                      </a:r>
                    </a:p>
                  </a:txBody>
                  <a:tcPr marL="4564" marR="4564" marT="4564"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en-GB" sz="500" b="0" i="0" u="none" strike="noStrike" dirty="0">
                        <a:solidFill>
                          <a:srgbClr val="000000"/>
                        </a:solidFill>
                        <a:effectLst/>
                        <a:latin typeface="Calibri" panose="020F0502020204030204" pitchFamily="34" charset="0"/>
                      </a:endParaRPr>
                    </a:p>
                  </a:txBody>
                  <a:tcPr marL="4564" marR="4564" marT="4564" marB="0" anchor="b">
                    <a:lnL>
                      <a:noFill/>
                    </a:lnL>
                    <a:lnR>
                      <a:noFill/>
                    </a:lnR>
                    <a:lnT>
                      <a:noFill/>
                    </a:lnT>
                    <a:lnB>
                      <a:noFill/>
                    </a:lnB>
                  </a:tcPr>
                </a:tc>
                <a:tc>
                  <a:txBody>
                    <a:bodyPr/>
                    <a:lstStyle/>
                    <a:p>
                      <a:pPr algn="l" fontAlgn="b"/>
                      <a:endParaRPr lang="en-GB" sz="500" b="0" i="0" u="none" strike="noStrike" dirty="0">
                        <a:solidFill>
                          <a:srgbClr val="000000"/>
                        </a:solidFill>
                        <a:effectLst/>
                        <a:latin typeface="Calibri" panose="020F0502020204030204" pitchFamily="34" charset="0"/>
                      </a:endParaRPr>
                    </a:p>
                  </a:txBody>
                  <a:tcPr marL="4564" marR="4564" marT="4564" marB="0" anchor="b">
                    <a:lnL>
                      <a:noFill/>
                    </a:lnL>
                    <a:lnR>
                      <a:noFill/>
                    </a:lnR>
                    <a:lnT>
                      <a:noFill/>
                    </a:lnT>
                    <a:lnB>
                      <a:noFill/>
                    </a:lnB>
                  </a:tcPr>
                </a:tc>
                <a:tc>
                  <a:txBody>
                    <a:bodyPr/>
                    <a:lstStyle/>
                    <a:p>
                      <a:pPr algn="l" fontAlgn="b"/>
                      <a:endParaRPr lang="en-GB" sz="500" b="0" i="0" u="none" strike="noStrike" dirty="0">
                        <a:solidFill>
                          <a:srgbClr val="000000"/>
                        </a:solidFill>
                        <a:effectLst/>
                        <a:latin typeface="Calibri" panose="020F0502020204030204" pitchFamily="34" charset="0"/>
                      </a:endParaRPr>
                    </a:p>
                  </a:txBody>
                  <a:tcPr marL="4564" marR="4564" marT="4564" marB="0" anchor="b">
                    <a:lnL>
                      <a:noFill/>
                    </a:lnL>
                    <a:lnR>
                      <a:noFill/>
                    </a:lnR>
                    <a:lnT>
                      <a:noFill/>
                    </a:lnT>
                    <a:lnB>
                      <a:noFill/>
                    </a:lnB>
                  </a:tcPr>
                </a:tc>
                <a:tc>
                  <a:txBody>
                    <a:bodyPr/>
                    <a:lstStyle/>
                    <a:p>
                      <a:pPr algn="l" fontAlgn="b"/>
                      <a:endParaRPr lang="en-GB" sz="500" b="0" i="0" u="none" strike="noStrike" dirty="0">
                        <a:solidFill>
                          <a:srgbClr val="000000"/>
                        </a:solidFill>
                        <a:effectLst/>
                        <a:latin typeface="Calibri" panose="020F0502020204030204" pitchFamily="34" charset="0"/>
                      </a:endParaRPr>
                    </a:p>
                  </a:txBody>
                  <a:tcPr marL="4564" marR="4564" marT="4564" marB="0" anchor="b">
                    <a:lnL>
                      <a:noFill/>
                    </a:lnL>
                    <a:lnR>
                      <a:noFill/>
                    </a:lnR>
                    <a:lnT>
                      <a:noFill/>
                    </a:lnT>
                    <a:lnB>
                      <a:noFill/>
                    </a:lnB>
                  </a:tcPr>
                </a:tc>
                <a:extLst>
                  <a:ext uri="{0D108BD9-81ED-4DB2-BD59-A6C34878D82A}">
                    <a16:rowId xmlns:a16="http://schemas.microsoft.com/office/drawing/2014/main" val="514257290"/>
                  </a:ext>
                </a:extLst>
              </a:tr>
              <a:tr h="130352">
                <a:tc>
                  <a:txBody>
                    <a:bodyPr/>
                    <a:lstStyle/>
                    <a:p>
                      <a:pPr algn="r" fontAlgn="b"/>
                      <a:r>
                        <a:rPr lang="en-GB" sz="500" b="0" i="0" u="none" strike="noStrike" dirty="0">
                          <a:solidFill>
                            <a:srgbClr val="000000"/>
                          </a:solidFill>
                          <a:effectLst/>
                          <a:latin typeface="Calibri" panose="020F0502020204030204" pitchFamily="34" charset="0"/>
                        </a:rPr>
                        <a:t>6</a:t>
                      </a:r>
                    </a:p>
                  </a:txBody>
                  <a:tcPr marL="4564" marR="4564" marT="4564" marB="0" anchor="b">
                    <a:lnL>
                      <a:noFill/>
                    </a:lnL>
                    <a:lnR>
                      <a:noFill/>
                    </a:lnR>
                    <a:lnT>
                      <a:noFill/>
                    </a:lnT>
                    <a:lnB>
                      <a:noFill/>
                    </a:lnB>
                  </a:tcPr>
                </a:tc>
                <a:tc>
                  <a:txBody>
                    <a:bodyPr/>
                    <a:lstStyle/>
                    <a:p>
                      <a:pPr algn="l" fontAlgn="b"/>
                      <a:r>
                        <a:rPr lang="en-GB" sz="800" b="0" i="0" u="none" strike="noStrike" dirty="0">
                          <a:solidFill>
                            <a:srgbClr val="000000"/>
                          </a:solidFill>
                          <a:effectLst/>
                          <a:latin typeface="Calibri" panose="020F0502020204030204" pitchFamily="34" charset="0"/>
                        </a:rPr>
                        <a:t>Operation  ( 12 month Defects Phase )</a:t>
                      </a:r>
                    </a:p>
                  </a:txBody>
                  <a:tcPr marL="4564" marR="4564" marT="4564" marB="0" anchor="b">
                    <a:lnL>
                      <a:noFill/>
                    </a:lnL>
                    <a:lnR>
                      <a:noFill/>
                    </a:lnR>
                    <a:lnT>
                      <a:noFill/>
                    </a:lnT>
                    <a:lnB>
                      <a:noFill/>
                    </a:lnB>
                  </a:tcPr>
                </a:tc>
                <a:tc>
                  <a:txBody>
                    <a:bodyPr/>
                    <a:lstStyle/>
                    <a:p>
                      <a:pPr algn="ctr" fontAlgn="ctr"/>
                      <a:r>
                        <a:rPr lang="en-GB" sz="800" b="0" i="0" u="none" strike="noStrike" dirty="0">
                          <a:solidFill>
                            <a:srgbClr val="000000"/>
                          </a:solidFill>
                          <a:effectLst/>
                          <a:latin typeface="Calibri" panose="020F0502020204030204" pitchFamily="34" charset="0"/>
                        </a:rPr>
                        <a:t>52</a:t>
                      </a:r>
                    </a:p>
                  </a:txBody>
                  <a:tcPr marL="4564" marR="4564" marT="4564" marB="0" anchor="ctr">
                    <a:lnL>
                      <a:noFill/>
                    </a:lnL>
                    <a:lnR>
                      <a:noFill/>
                    </a:lnR>
                    <a:lnT>
                      <a:noFill/>
                    </a:lnT>
                    <a:lnB>
                      <a:noFill/>
                    </a:lnB>
                  </a:tcPr>
                </a:tc>
                <a:tc>
                  <a:txBody>
                    <a:bodyPr/>
                    <a:lstStyle/>
                    <a:p>
                      <a:pPr algn="l" fontAlgn="b"/>
                      <a:endParaRPr lang="en-GB" sz="500" b="0" i="0" u="none" strike="noStrike" dirty="0">
                        <a:solidFill>
                          <a:srgbClr val="000000"/>
                        </a:solidFill>
                        <a:effectLst/>
                        <a:latin typeface="Calibri" panose="020F0502020204030204" pitchFamily="34" charset="0"/>
                      </a:endParaRPr>
                    </a:p>
                  </a:txBody>
                  <a:tcPr marL="4564" marR="4564" marT="4564" marB="0" anchor="b">
                    <a:lnL>
                      <a:noFill/>
                    </a:lnL>
                    <a:lnR>
                      <a:noFill/>
                    </a:lnR>
                    <a:lnT>
                      <a:noFill/>
                    </a:lnT>
                    <a:lnB>
                      <a:noFill/>
                    </a:lnB>
                  </a:tcPr>
                </a:tc>
                <a:tc>
                  <a:txBody>
                    <a:bodyPr/>
                    <a:lstStyle/>
                    <a:p>
                      <a:pPr algn="l" fontAlgn="b"/>
                      <a:endParaRPr lang="en-GB" sz="600" b="1" i="0" u="none" strike="noStrike" dirty="0">
                        <a:solidFill>
                          <a:srgbClr val="FF0000"/>
                        </a:solidFill>
                        <a:effectLst/>
                        <a:latin typeface="Calibri" panose="020F0502020204030204" pitchFamily="34" charset="0"/>
                      </a:endParaRPr>
                    </a:p>
                  </a:txBody>
                  <a:tcPr marL="4564" marR="4564" marT="4564" marB="0" anchor="b">
                    <a:lnL>
                      <a:noFill/>
                    </a:lnL>
                    <a:lnR>
                      <a:noFill/>
                    </a:lnR>
                    <a:lnT>
                      <a:noFill/>
                    </a:lnT>
                    <a:lnB>
                      <a:noFill/>
                    </a:lnB>
                  </a:tcPr>
                </a:tc>
                <a:tc>
                  <a:txBody>
                    <a:bodyPr/>
                    <a:lstStyle/>
                    <a:p>
                      <a:pPr algn="l" fontAlgn="b"/>
                      <a:endParaRPr lang="en-GB" sz="500" b="0" i="0" u="none" strike="noStrike" dirty="0">
                        <a:solidFill>
                          <a:srgbClr val="000000"/>
                        </a:solidFill>
                        <a:effectLst/>
                        <a:latin typeface="Calibri" panose="020F0502020204030204" pitchFamily="34" charset="0"/>
                      </a:endParaRPr>
                    </a:p>
                  </a:txBody>
                  <a:tcPr marL="4564" marR="4564" marT="4564" marB="0" anchor="b">
                    <a:lnL>
                      <a:noFill/>
                    </a:lnL>
                    <a:lnR>
                      <a:noFill/>
                    </a:lnR>
                    <a:lnT>
                      <a:noFill/>
                    </a:lnT>
                    <a:lnB>
                      <a:noFill/>
                    </a:lnB>
                  </a:tcPr>
                </a:tc>
                <a:tc>
                  <a:txBody>
                    <a:bodyPr/>
                    <a:lstStyle/>
                    <a:p>
                      <a:pPr algn="l" fontAlgn="b"/>
                      <a:endParaRPr lang="en-GB" sz="500" b="0" i="0" u="none" strike="noStrike" dirty="0">
                        <a:solidFill>
                          <a:srgbClr val="000000"/>
                        </a:solidFill>
                        <a:effectLst/>
                        <a:latin typeface="Calibri" panose="020F0502020204030204" pitchFamily="34" charset="0"/>
                      </a:endParaRPr>
                    </a:p>
                  </a:txBody>
                  <a:tcPr marL="4564" marR="4564" marT="4564" marB="0" anchor="b">
                    <a:lnL>
                      <a:noFill/>
                    </a:lnL>
                    <a:lnR>
                      <a:noFill/>
                    </a:lnR>
                    <a:lnT>
                      <a:noFill/>
                    </a:lnT>
                    <a:lnB>
                      <a:noFill/>
                    </a:lnB>
                  </a:tcPr>
                </a:tc>
                <a:tc>
                  <a:txBody>
                    <a:bodyPr/>
                    <a:lstStyle/>
                    <a:p>
                      <a:pPr algn="l" fontAlgn="b"/>
                      <a:endParaRPr lang="en-GB" sz="500" b="0" i="0" u="none" strike="noStrike" dirty="0">
                        <a:solidFill>
                          <a:srgbClr val="000000"/>
                        </a:solidFill>
                        <a:effectLst/>
                        <a:latin typeface="Calibri" panose="020F0502020204030204" pitchFamily="34" charset="0"/>
                      </a:endParaRPr>
                    </a:p>
                  </a:txBody>
                  <a:tcPr marL="4564" marR="4564" marT="4564" marB="0" anchor="b">
                    <a:lnL>
                      <a:noFill/>
                    </a:lnL>
                    <a:lnR>
                      <a:noFill/>
                    </a:lnR>
                    <a:lnT>
                      <a:noFill/>
                    </a:lnT>
                    <a:lnB>
                      <a:noFill/>
                    </a:lnB>
                  </a:tcPr>
                </a:tc>
                <a:tc>
                  <a:txBody>
                    <a:bodyPr/>
                    <a:lstStyle/>
                    <a:p>
                      <a:pPr algn="l" fontAlgn="b"/>
                      <a:endParaRPr lang="en-GB" sz="500" b="0" i="0" u="none" strike="noStrike" dirty="0">
                        <a:solidFill>
                          <a:srgbClr val="000000"/>
                        </a:solidFill>
                        <a:effectLst/>
                        <a:latin typeface="Calibri" panose="020F0502020204030204" pitchFamily="34" charset="0"/>
                      </a:endParaRPr>
                    </a:p>
                  </a:txBody>
                  <a:tcPr marL="4564" marR="4564" marT="4564" marB="0" anchor="b">
                    <a:lnL>
                      <a:noFill/>
                    </a:lnL>
                    <a:lnR>
                      <a:noFill/>
                    </a:lnR>
                    <a:lnT>
                      <a:noFill/>
                    </a:lnT>
                    <a:lnB>
                      <a:noFill/>
                    </a:lnB>
                  </a:tcPr>
                </a:tc>
                <a:tc>
                  <a:txBody>
                    <a:bodyPr/>
                    <a:lstStyle/>
                    <a:p>
                      <a:pPr algn="l" fontAlgn="b"/>
                      <a:endParaRPr lang="en-GB" sz="500" b="0" i="0" u="none" strike="noStrike" dirty="0">
                        <a:solidFill>
                          <a:srgbClr val="000000"/>
                        </a:solidFill>
                        <a:effectLst/>
                        <a:latin typeface="Calibri" panose="020F0502020204030204" pitchFamily="34" charset="0"/>
                      </a:endParaRPr>
                    </a:p>
                  </a:txBody>
                  <a:tcPr marL="4564" marR="4564" marT="4564" marB="0" anchor="b">
                    <a:lnL>
                      <a:noFill/>
                    </a:lnL>
                    <a:lnR>
                      <a:noFill/>
                    </a:lnR>
                    <a:lnT>
                      <a:noFill/>
                    </a:lnT>
                    <a:lnB>
                      <a:noFill/>
                    </a:lnB>
                  </a:tcPr>
                </a:tc>
                <a:tc>
                  <a:txBody>
                    <a:bodyPr/>
                    <a:lstStyle/>
                    <a:p>
                      <a:pPr algn="l" fontAlgn="b"/>
                      <a:endParaRPr lang="en-GB" sz="500" b="0" i="0" u="none" strike="noStrike" dirty="0">
                        <a:solidFill>
                          <a:srgbClr val="000000"/>
                        </a:solidFill>
                        <a:effectLst/>
                        <a:latin typeface="Calibri" panose="020F0502020204030204" pitchFamily="34" charset="0"/>
                      </a:endParaRPr>
                    </a:p>
                  </a:txBody>
                  <a:tcPr marL="4564" marR="4564" marT="4564" marB="0" anchor="b">
                    <a:lnL>
                      <a:noFill/>
                    </a:lnL>
                    <a:lnR>
                      <a:noFill/>
                    </a:lnR>
                    <a:lnT>
                      <a:noFill/>
                    </a:lnT>
                    <a:lnB>
                      <a:noFill/>
                    </a:lnB>
                  </a:tcPr>
                </a:tc>
                <a:tc>
                  <a:txBody>
                    <a:bodyPr/>
                    <a:lstStyle/>
                    <a:p>
                      <a:pPr algn="l" fontAlgn="b"/>
                      <a:endParaRPr lang="en-GB" sz="500" b="0" i="0" u="none" strike="noStrike" dirty="0">
                        <a:solidFill>
                          <a:srgbClr val="000000"/>
                        </a:solidFill>
                        <a:effectLst/>
                        <a:latin typeface="Calibri" panose="020F0502020204030204" pitchFamily="34" charset="0"/>
                      </a:endParaRPr>
                    </a:p>
                  </a:txBody>
                  <a:tcPr marL="4564" marR="4564" marT="4564" marB="0" anchor="b">
                    <a:lnL>
                      <a:noFill/>
                    </a:lnL>
                    <a:lnR>
                      <a:noFill/>
                    </a:lnR>
                    <a:lnT>
                      <a:noFill/>
                    </a:lnT>
                    <a:lnB>
                      <a:noFill/>
                    </a:lnB>
                  </a:tcPr>
                </a:tc>
                <a:tc>
                  <a:txBody>
                    <a:bodyPr/>
                    <a:lstStyle/>
                    <a:p>
                      <a:pPr algn="l" fontAlgn="b"/>
                      <a:endParaRPr lang="en-GB" sz="500" b="0" i="0" u="none" strike="noStrike" dirty="0">
                        <a:solidFill>
                          <a:srgbClr val="000000"/>
                        </a:solidFill>
                        <a:effectLst/>
                        <a:latin typeface="Calibri" panose="020F0502020204030204" pitchFamily="34" charset="0"/>
                      </a:endParaRPr>
                    </a:p>
                  </a:txBody>
                  <a:tcPr marL="4564" marR="4564" marT="4564" marB="0" anchor="b">
                    <a:lnL>
                      <a:noFill/>
                    </a:lnL>
                    <a:lnR>
                      <a:noFill/>
                    </a:lnR>
                    <a:lnT>
                      <a:noFill/>
                    </a:lnT>
                    <a:lnB>
                      <a:noFill/>
                    </a:lnB>
                  </a:tcPr>
                </a:tc>
                <a:tc>
                  <a:txBody>
                    <a:bodyPr/>
                    <a:lstStyle/>
                    <a:p>
                      <a:pPr algn="l" fontAlgn="b"/>
                      <a:endParaRPr lang="en-GB" sz="500" b="0" i="0" u="none" strike="noStrike" dirty="0">
                        <a:solidFill>
                          <a:srgbClr val="000000"/>
                        </a:solidFill>
                        <a:effectLst/>
                        <a:latin typeface="Calibri" panose="020F0502020204030204" pitchFamily="34" charset="0"/>
                      </a:endParaRPr>
                    </a:p>
                  </a:txBody>
                  <a:tcPr marL="4564" marR="4564" marT="4564" marB="0" anchor="b">
                    <a:lnL>
                      <a:noFill/>
                    </a:lnL>
                    <a:lnR>
                      <a:noFill/>
                    </a:lnR>
                    <a:lnT>
                      <a:noFill/>
                    </a:lnT>
                    <a:lnB>
                      <a:noFill/>
                    </a:lnB>
                  </a:tcPr>
                </a:tc>
                <a:tc>
                  <a:txBody>
                    <a:bodyPr/>
                    <a:lstStyle/>
                    <a:p>
                      <a:pPr algn="l" fontAlgn="b"/>
                      <a:endParaRPr lang="en-GB" sz="500" b="0" i="0" u="none" strike="noStrike" dirty="0">
                        <a:solidFill>
                          <a:srgbClr val="000000"/>
                        </a:solidFill>
                        <a:effectLst/>
                        <a:latin typeface="Calibri" panose="020F0502020204030204" pitchFamily="34" charset="0"/>
                      </a:endParaRPr>
                    </a:p>
                  </a:txBody>
                  <a:tcPr marL="4564" marR="4564" marT="4564" marB="0" anchor="b">
                    <a:lnL>
                      <a:noFill/>
                    </a:lnL>
                    <a:lnR>
                      <a:noFill/>
                    </a:lnR>
                    <a:lnT>
                      <a:noFill/>
                    </a:lnT>
                    <a:lnB>
                      <a:noFill/>
                    </a:lnB>
                  </a:tcPr>
                </a:tc>
                <a:tc>
                  <a:txBody>
                    <a:bodyPr/>
                    <a:lstStyle/>
                    <a:p>
                      <a:pPr algn="l" fontAlgn="b"/>
                      <a:endParaRPr lang="en-GB" sz="500" b="0" i="0" u="none" strike="noStrike" dirty="0">
                        <a:solidFill>
                          <a:srgbClr val="000000"/>
                        </a:solidFill>
                        <a:effectLst/>
                        <a:latin typeface="Calibri" panose="020F0502020204030204" pitchFamily="34" charset="0"/>
                      </a:endParaRPr>
                    </a:p>
                  </a:txBody>
                  <a:tcPr marL="4564" marR="4564" marT="4564" marB="0" anchor="b">
                    <a:lnL>
                      <a:noFill/>
                    </a:lnL>
                    <a:lnR>
                      <a:noFill/>
                    </a:lnR>
                    <a:lnT>
                      <a:noFill/>
                    </a:lnT>
                    <a:lnB>
                      <a:noFill/>
                    </a:lnB>
                  </a:tcPr>
                </a:tc>
                <a:tc>
                  <a:txBody>
                    <a:bodyPr/>
                    <a:lstStyle/>
                    <a:p>
                      <a:pPr algn="l" fontAlgn="b"/>
                      <a:endParaRPr lang="en-GB" sz="500" b="0" i="0" u="none" strike="noStrike" dirty="0">
                        <a:solidFill>
                          <a:srgbClr val="000000"/>
                        </a:solidFill>
                        <a:effectLst/>
                        <a:latin typeface="Calibri" panose="020F0502020204030204" pitchFamily="34" charset="0"/>
                      </a:endParaRPr>
                    </a:p>
                  </a:txBody>
                  <a:tcPr marL="4564" marR="4564" marT="4564" marB="0" anchor="b">
                    <a:lnL>
                      <a:noFill/>
                    </a:lnL>
                    <a:lnR>
                      <a:noFill/>
                    </a:lnR>
                    <a:lnT>
                      <a:noFill/>
                    </a:lnT>
                    <a:lnB>
                      <a:noFill/>
                    </a:lnB>
                  </a:tcPr>
                </a:tc>
                <a:tc>
                  <a:txBody>
                    <a:bodyPr/>
                    <a:lstStyle/>
                    <a:p>
                      <a:pPr algn="l" fontAlgn="b"/>
                      <a:endParaRPr lang="en-GB" sz="500" b="0" i="0" u="none" strike="noStrike" dirty="0">
                        <a:solidFill>
                          <a:srgbClr val="000000"/>
                        </a:solidFill>
                        <a:effectLst/>
                        <a:latin typeface="Calibri" panose="020F0502020204030204" pitchFamily="34" charset="0"/>
                      </a:endParaRPr>
                    </a:p>
                  </a:txBody>
                  <a:tcPr marL="4564" marR="4564" marT="4564" marB="0" anchor="b">
                    <a:lnL>
                      <a:noFill/>
                    </a:lnL>
                    <a:lnR>
                      <a:noFill/>
                    </a:lnR>
                    <a:lnT>
                      <a:noFill/>
                    </a:lnT>
                    <a:lnB>
                      <a:noFill/>
                    </a:lnB>
                  </a:tcPr>
                </a:tc>
                <a:tc>
                  <a:txBody>
                    <a:bodyPr/>
                    <a:lstStyle/>
                    <a:p>
                      <a:pPr algn="l" fontAlgn="b"/>
                      <a:endParaRPr lang="en-GB" sz="500" b="0" i="0" u="none" strike="noStrike" dirty="0">
                        <a:solidFill>
                          <a:srgbClr val="000000"/>
                        </a:solidFill>
                        <a:effectLst/>
                        <a:latin typeface="Calibri" panose="020F0502020204030204" pitchFamily="34" charset="0"/>
                      </a:endParaRPr>
                    </a:p>
                  </a:txBody>
                  <a:tcPr marL="4564" marR="4564" marT="4564" marB="0" anchor="b">
                    <a:lnL>
                      <a:noFill/>
                    </a:lnL>
                    <a:lnR>
                      <a:noFill/>
                    </a:lnR>
                    <a:lnT>
                      <a:noFill/>
                    </a:lnT>
                    <a:lnB>
                      <a:noFill/>
                    </a:lnB>
                  </a:tcPr>
                </a:tc>
                <a:tc>
                  <a:txBody>
                    <a:bodyPr/>
                    <a:lstStyle/>
                    <a:p>
                      <a:pPr algn="l" fontAlgn="b"/>
                      <a:endParaRPr lang="en-GB" sz="500" b="0" i="0" u="none" strike="noStrike" dirty="0">
                        <a:solidFill>
                          <a:srgbClr val="000000"/>
                        </a:solidFill>
                        <a:effectLst/>
                        <a:latin typeface="Calibri" panose="020F0502020204030204" pitchFamily="34" charset="0"/>
                      </a:endParaRPr>
                    </a:p>
                  </a:txBody>
                  <a:tcPr marL="4564" marR="4564" marT="4564" marB="0" anchor="b">
                    <a:lnL>
                      <a:noFill/>
                    </a:lnL>
                    <a:lnR>
                      <a:noFill/>
                    </a:lnR>
                    <a:lnT>
                      <a:noFill/>
                    </a:lnT>
                    <a:lnB>
                      <a:noFill/>
                    </a:lnB>
                  </a:tcPr>
                </a:tc>
                <a:tc>
                  <a:txBody>
                    <a:bodyPr/>
                    <a:lstStyle/>
                    <a:p>
                      <a:pPr algn="l" fontAlgn="b"/>
                      <a:endParaRPr lang="en-GB" sz="500" b="0" i="0" u="none" strike="noStrike" dirty="0">
                        <a:solidFill>
                          <a:srgbClr val="000000"/>
                        </a:solidFill>
                        <a:effectLst/>
                        <a:latin typeface="Calibri" panose="020F0502020204030204" pitchFamily="34" charset="0"/>
                      </a:endParaRPr>
                    </a:p>
                  </a:txBody>
                  <a:tcPr marL="4564" marR="4564" marT="4564" marB="0" anchor="b">
                    <a:lnL>
                      <a:noFill/>
                    </a:lnL>
                    <a:lnR>
                      <a:noFill/>
                    </a:lnR>
                    <a:lnT>
                      <a:noFill/>
                    </a:lnT>
                    <a:lnB>
                      <a:noFill/>
                    </a:lnB>
                  </a:tcPr>
                </a:tc>
                <a:tc>
                  <a:txBody>
                    <a:bodyPr/>
                    <a:lstStyle/>
                    <a:p>
                      <a:pPr algn="l" fontAlgn="b"/>
                      <a:endParaRPr lang="en-GB" sz="500" b="0" i="0" u="none" strike="noStrike" dirty="0">
                        <a:solidFill>
                          <a:srgbClr val="000000"/>
                        </a:solidFill>
                        <a:effectLst/>
                        <a:latin typeface="Calibri" panose="020F0502020204030204" pitchFamily="34" charset="0"/>
                      </a:endParaRPr>
                    </a:p>
                  </a:txBody>
                  <a:tcPr marL="4564" marR="4564" marT="4564" marB="0" anchor="b">
                    <a:lnL>
                      <a:noFill/>
                    </a:lnL>
                    <a:lnR>
                      <a:noFill/>
                    </a:lnR>
                    <a:lnT>
                      <a:noFill/>
                    </a:lnT>
                    <a:lnB>
                      <a:noFill/>
                    </a:lnB>
                  </a:tcPr>
                </a:tc>
                <a:tc>
                  <a:txBody>
                    <a:bodyPr/>
                    <a:lstStyle/>
                    <a:p>
                      <a:pPr algn="l" fontAlgn="b"/>
                      <a:endParaRPr lang="en-GB" sz="500" b="0" i="0" u="none" strike="noStrike" dirty="0">
                        <a:solidFill>
                          <a:srgbClr val="000000"/>
                        </a:solidFill>
                        <a:effectLst/>
                        <a:latin typeface="Calibri" panose="020F0502020204030204" pitchFamily="34" charset="0"/>
                      </a:endParaRPr>
                    </a:p>
                  </a:txBody>
                  <a:tcPr marL="4564" marR="4564" marT="4564" marB="0" anchor="b">
                    <a:lnL>
                      <a:noFill/>
                    </a:lnL>
                    <a:lnR>
                      <a:noFill/>
                    </a:lnR>
                    <a:lnT>
                      <a:noFill/>
                    </a:lnT>
                    <a:lnB>
                      <a:noFill/>
                    </a:lnB>
                  </a:tcPr>
                </a:tc>
                <a:tc>
                  <a:txBody>
                    <a:bodyPr/>
                    <a:lstStyle/>
                    <a:p>
                      <a:pPr algn="l" fontAlgn="b"/>
                      <a:endParaRPr lang="en-GB" sz="500" b="0" i="0" u="none" strike="noStrike" dirty="0">
                        <a:solidFill>
                          <a:srgbClr val="000000"/>
                        </a:solidFill>
                        <a:effectLst/>
                        <a:latin typeface="Calibri" panose="020F0502020204030204" pitchFamily="34" charset="0"/>
                      </a:endParaRPr>
                    </a:p>
                  </a:txBody>
                  <a:tcPr marL="4564" marR="4564" marT="4564" marB="0" anchor="b">
                    <a:lnL>
                      <a:noFill/>
                    </a:lnL>
                    <a:lnR>
                      <a:noFill/>
                    </a:lnR>
                    <a:lnT>
                      <a:noFill/>
                    </a:lnT>
                    <a:lnB>
                      <a:noFill/>
                    </a:lnB>
                  </a:tcPr>
                </a:tc>
                <a:tc>
                  <a:txBody>
                    <a:bodyPr/>
                    <a:lstStyle/>
                    <a:p>
                      <a:pPr algn="l" fontAlgn="b"/>
                      <a:endParaRPr lang="en-GB" sz="500" b="0" i="0" u="none" strike="noStrike" dirty="0">
                        <a:solidFill>
                          <a:srgbClr val="000000"/>
                        </a:solidFill>
                        <a:effectLst/>
                        <a:latin typeface="Calibri" panose="020F0502020204030204" pitchFamily="34" charset="0"/>
                      </a:endParaRPr>
                    </a:p>
                  </a:txBody>
                  <a:tcPr marL="4564" marR="4564" marT="4564"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en-GB" sz="500" b="0" i="0" u="none" strike="noStrike" dirty="0">
                          <a:solidFill>
                            <a:srgbClr val="000000"/>
                          </a:solidFill>
                          <a:effectLst/>
                          <a:latin typeface="Calibri" panose="020F0502020204030204" pitchFamily="34" charset="0"/>
                        </a:rPr>
                        <a:t> </a:t>
                      </a:r>
                    </a:p>
                  </a:txBody>
                  <a:tcPr marL="4564" marR="4564" marT="4564"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r>
                        <a:rPr lang="en-GB" sz="500" b="0" i="0" u="none" strike="noStrike" dirty="0">
                          <a:solidFill>
                            <a:srgbClr val="000000"/>
                          </a:solidFill>
                          <a:effectLst/>
                          <a:latin typeface="Calibri" panose="020F0502020204030204" pitchFamily="34" charset="0"/>
                        </a:rPr>
                        <a:t> </a:t>
                      </a:r>
                    </a:p>
                  </a:txBody>
                  <a:tcPr marL="4564" marR="4564" marT="4564" marB="0" anchor="b">
                    <a:lnL>
                      <a:noFill/>
                    </a:lnL>
                    <a:lnR>
                      <a:noFill/>
                    </a:lnR>
                    <a:lnT>
                      <a:noFill/>
                    </a:lnT>
                    <a:lnB>
                      <a:noFill/>
                    </a:lnB>
                    <a:solidFill>
                      <a:srgbClr val="757171"/>
                    </a:solidFill>
                  </a:tcPr>
                </a:tc>
                <a:tc>
                  <a:txBody>
                    <a:bodyPr/>
                    <a:lstStyle/>
                    <a:p>
                      <a:pPr algn="l" fontAlgn="b"/>
                      <a:r>
                        <a:rPr lang="en-GB" sz="500" b="0" i="0" u="none" strike="noStrike" dirty="0">
                          <a:solidFill>
                            <a:srgbClr val="000000"/>
                          </a:solidFill>
                          <a:effectLst/>
                          <a:latin typeface="Calibri" panose="020F0502020204030204" pitchFamily="34" charset="0"/>
                        </a:rPr>
                        <a:t> </a:t>
                      </a:r>
                    </a:p>
                  </a:txBody>
                  <a:tcPr marL="4564" marR="4564" marT="4564" marB="0" anchor="b">
                    <a:lnL>
                      <a:noFill/>
                    </a:lnL>
                    <a:lnR>
                      <a:noFill/>
                    </a:lnR>
                    <a:lnT>
                      <a:noFill/>
                    </a:lnT>
                    <a:lnB>
                      <a:noFill/>
                    </a:lnB>
                    <a:solidFill>
                      <a:srgbClr val="757171"/>
                    </a:solidFill>
                  </a:tcPr>
                </a:tc>
                <a:tc>
                  <a:txBody>
                    <a:bodyPr/>
                    <a:lstStyle/>
                    <a:p>
                      <a:pPr algn="l" fontAlgn="b"/>
                      <a:r>
                        <a:rPr lang="en-GB" sz="500" b="0" i="0" u="none" strike="noStrike" dirty="0">
                          <a:solidFill>
                            <a:srgbClr val="000000"/>
                          </a:solidFill>
                          <a:effectLst/>
                          <a:latin typeface="Calibri" panose="020F0502020204030204" pitchFamily="34" charset="0"/>
                        </a:rPr>
                        <a:t> </a:t>
                      </a:r>
                    </a:p>
                  </a:txBody>
                  <a:tcPr marL="4564" marR="4564" marT="4564" marB="0" anchor="b">
                    <a:lnL>
                      <a:noFill/>
                    </a:lnL>
                    <a:lnR>
                      <a:noFill/>
                    </a:lnR>
                    <a:lnT>
                      <a:noFill/>
                    </a:lnT>
                    <a:lnB>
                      <a:noFill/>
                    </a:lnB>
                    <a:solidFill>
                      <a:srgbClr val="757171"/>
                    </a:solidFill>
                  </a:tcPr>
                </a:tc>
                <a:tc>
                  <a:txBody>
                    <a:bodyPr/>
                    <a:lstStyle/>
                    <a:p>
                      <a:pPr algn="l" fontAlgn="b"/>
                      <a:r>
                        <a:rPr lang="en-GB" sz="500" b="0" i="0" u="none" strike="noStrike" dirty="0">
                          <a:solidFill>
                            <a:srgbClr val="000000"/>
                          </a:solidFill>
                          <a:effectLst/>
                          <a:latin typeface="Calibri" panose="020F0502020204030204" pitchFamily="34" charset="0"/>
                        </a:rPr>
                        <a:t> </a:t>
                      </a:r>
                    </a:p>
                  </a:txBody>
                  <a:tcPr marL="4564" marR="4564" marT="4564" marB="0" anchor="b">
                    <a:lnL>
                      <a:noFill/>
                    </a:lnL>
                    <a:lnR>
                      <a:noFill/>
                    </a:lnR>
                    <a:lnT>
                      <a:noFill/>
                    </a:lnT>
                    <a:lnB>
                      <a:noFill/>
                    </a:lnB>
                    <a:solidFill>
                      <a:srgbClr val="757171"/>
                    </a:solidFill>
                  </a:tcPr>
                </a:tc>
                <a:extLst>
                  <a:ext uri="{0D108BD9-81ED-4DB2-BD59-A6C34878D82A}">
                    <a16:rowId xmlns:a16="http://schemas.microsoft.com/office/drawing/2014/main" val="889842943"/>
                  </a:ext>
                </a:extLst>
              </a:tr>
              <a:tr h="130352">
                <a:tc>
                  <a:txBody>
                    <a:bodyPr/>
                    <a:lstStyle/>
                    <a:p>
                      <a:pPr algn="l" fontAlgn="b"/>
                      <a:endParaRPr lang="en-GB" sz="500" b="0" i="0" u="none" strike="noStrike" dirty="0">
                        <a:solidFill>
                          <a:srgbClr val="000000"/>
                        </a:solidFill>
                        <a:effectLst/>
                        <a:latin typeface="Calibri" panose="020F0502020204030204" pitchFamily="34" charset="0"/>
                      </a:endParaRPr>
                    </a:p>
                  </a:txBody>
                  <a:tcPr marL="4564" marR="4564" marT="4564" marB="0" anchor="b">
                    <a:lnL>
                      <a:noFill/>
                    </a:lnL>
                    <a:lnR>
                      <a:noFill/>
                    </a:lnR>
                    <a:lnT>
                      <a:noFill/>
                    </a:lnT>
                    <a:lnB>
                      <a:noFill/>
                    </a:lnB>
                  </a:tcPr>
                </a:tc>
                <a:tc>
                  <a:txBody>
                    <a:bodyPr/>
                    <a:lstStyle/>
                    <a:p>
                      <a:pPr algn="l" fontAlgn="b"/>
                      <a:endParaRPr lang="en-GB" sz="800" b="0" i="0" u="none" strike="noStrike" dirty="0">
                        <a:solidFill>
                          <a:srgbClr val="000000"/>
                        </a:solidFill>
                        <a:effectLst/>
                        <a:latin typeface="Calibri" panose="020F0502020204030204" pitchFamily="34" charset="0"/>
                      </a:endParaRPr>
                    </a:p>
                  </a:txBody>
                  <a:tcPr marL="4564" marR="4564" marT="4564" marB="0" anchor="b">
                    <a:lnL>
                      <a:noFill/>
                    </a:lnL>
                    <a:lnR>
                      <a:noFill/>
                    </a:lnR>
                    <a:lnT>
                      <a:noFill/>
                    </a:lnT>
                    <a:lnB>
                      <a:noFill/>
                    </a:lnB>
                  </a:tcPr>
                </a:tc>
                <a:tc>
                  <a:txBody>
                    <a:bodyPr/>
                    <a:lstStyle/>
                    <a:p>
                      <a:pPr algn="ctr" fontAlgn="ctr"/>
                      <a:endParaRPr lang="en-GB" sz="800" b="0" i="0" u="none" strike="noStrike" dirty="0">
                        <a:solidFill>
                          <a:srgbClr val="000000"/>
                        </a:solidFill>
                        <a:effectLst/>
                        <a:latin typeface="Calibri" panose="020F0502020204030204" pitchFamily="34" charset="0"/>
                      </a:endParaRPr>
                    </a:p>
                  </a:txBody>
                  <a:tcPr marL="4564" marR="4564" marT="4564" marB="0" anchor="ctr">
                    <a:lnL>
                      <a:noFill/>
                    </a:lnL>
                    <a:lnR>
                      <a:noFill/>
                    </a:lnR>
                    <a:lnT>
                      <a:noFill/>
                    </a:lnT>
                    <a:lnB>
                      <a:noFill/>
                    </a:lnB>
                  </a:tcPr>
                </a:tc>
                <a:tc>
                  <a:txBody>
                    <a:bodyPr/>
                    <a:lstStyle/>
                    <a:p>
                      <a:pPr algn="l" fontAlgn="b"/>
                      <a:endParaRPr lang="en-GB" sz="500" b="0" i="0" u="none" strike="noStrike" dirty="0">
                        <a:solidFill>
                          <a:srgbClr val="000000"/>
                        </a:solidFill>
                        <a:effectLst/>
                        <a:latin typeface="Calibri" panose="020F0502020204030204" pitchFamily="34" charset="0"/>
                      </a:endParaRPr>
                    </a:p>
                  </a:txBody>
                  <a:tcPr marL="4564" marR="4564" marT="4564" marB="0" anchor="b">
                    <a:lnL>
                      <a:noFill/>
                    </a:lnL>
                    <a:lnR>
                      <a:noFill/>
                    </a:lnR>
                    <a:lnT>
                      <a:noFill/>
                    </a:lnT>
                    <a:lnB>
                      <a:noFill/>
                    </a:lnB>
                  </a:tcPr>
                </a:tc>
                <a:tc>
                  <a:txBody>
                    <a:bodyPr/>
                    <a:lstStyle/>
                    <a:p>
                      <a:pPr algn="l" fontAlgn="b"/>
                      <a:endParaRPr lang="en-GB" sz="500" b="0" i="0" u="none" strike="noStrike" dirty="0">
                        <a:solidFill>
                          <a:srgbClr val="000000"/>
                        </a:solidFill>
                        <a:effectLst/>
                        <a:latin typeface="Calibri" panose="020F0502020204030204" pitchFamily="34" charset="0"/>
                      </a:endParaRPr>
                    </a:p>
                  </a:txBody>
                  <a:tcPr marL="4564" marR="4564" marT="4564" marB="0" anchor="b">
                    <a:lnL>
                      <a:noFill/>
                    </a:lnL>
                    <a:lnR>
                      <a:noFill/>
                    </a:lnR>
                    <a:lnT>
                      <a:noFill/>
                    </a:lnT>
                    <a:lnB>
                      <a:noFill/>
                    </a:lnB>
                  </a:tcPr>
                </a:tc>
                <a:tc>
                  <a:txBody>
                    <a:bodyPr/>
                    <a:lstStyle/>
                    <a:p>
                      <a:pPr algn="l" fontAlgn="b"/>
                      <a:endParaRPr lang="en-GB" sz="500" b="0" i="0" u="none" strike="noStrike" dirty="0">
                        <a:solidFill>
                          <a:srgbClr val="000000"/>
                        </a:solidFill>
                        <a:effectLst/>
                        <a:latin typeface="Calibri" panose="020F0502020204030204" pitchFamily="34" charset="0"/>
                      </a:endParaRPr>
                    </a:p>
                  </a:txBody>
                  <a:tcPr marL="4564" marR="4564" marT="4564" marB="0" anchor="b">
                    <a:lnL>
                      <a:noFill/>
                    </a:lnL>
                    <a:lnR>
                      <a:noFill/>
                    </a:lnR>
                    <a:lnT>
                      <a:noFill/>
                    </a:lnT>
                    <a:lnB>
                      <a:noFill/>
                    </a:lnB>
                  </a:tcPr>
                </a:tc>
                <a:tc>
                  <a:txBody>
                    <a:bodyPr/>
                    <a:lstStyle/>
                    <a:p>
                      <a:pPr algn="l" fontAlgn="b"/>
                      <a:endParaRPr lang="en-GB" sz="500" b="0" i="0" u="none" strike="noStrike" dirty="0">
                        <a:solidFill>
                          <a:srgbClr val="000000"/>
                        </a:solidFill>
                        <a:effectLst/>
                        <a:latin typeface="Calibri" panose="020F0502020204030204" pitchFamily="34" charset="0"/>
                      </a:endParaRPr>
                    </a:p>
                  </a:txBody>
                  <a:tcPr marL="4564" marR="4564" marT="4564" marB="0" anchor="b">
                    <a:lnL>
                      <a:noFill/>
                    </a:lnL>
                    <a:lnR>
                      <a:noFill/>
                    </a:lnR>
                    <a:lnT>
                      <a:noFill/>
                    </a:lnT>
                    <a:lnB>
                      <a:noFill/>
                    </a:lnB>
                  </a:tcPr>
                </a:tc>
                <a:tc>
                  <a:txBody>
                    <a:bodyPr/>
                    <a:lstStyle/>
                    <a:p>
                      <a:pPr algn="l" fontAlgn="b"/>
                      <a:endParaRPr lang="en-GB" sz="500" b="0" i="0" u="none" strike="noStrike" dirty="0">
                        <a:solidFill>
                          <a:srgbClr val="000000"/>
                        </a:solidFill>
                        <a:effectLst/>
                        <a:latin typeface="Calibri" panose="020F0502020204030204" pitchFamily="34" charset="0"/>
                      </a:endParaRPr>
                    </a:p>
                  </a:txBody>
                  <a:tcPr marL="4564" marR="4564" marT="4564" marB="0" anchor="b">
                    <a:lnL>
                      <a:noFill/>
                    </a:lnL>
                    <a:lnR>
                      <a:noFill/>
                    </a:lnR>
                    <a:lnT>
                      <a:noFill/>
                    </a:lnT>
                    <a:lnB>
                      <a:noFill/>
                    </a:lnB>
                  </a:tcPr>
                </a:tc>
                <a:tc>
                  <a:txBody>
                    <a:bodyPr/>
                    <a:lstStyle/>
                    <a:p>
                      <a:pPr algn="l" fontAlgn="b"/>
                      <a:endParaRPr lang="en-GB" sz="500" b="0" i="0" u="none" strike="noStrike" dirty="0">
                        <a:solidFill>
                          <a:srgbClr val="000000"/>
                        </a:solidFill>
                        <a:effectLst/>
                        <a:latin typeface="Calibri" panose="020F0502020204030204" pitchFamily="34" charset="0"/>
                      </a:endParaRPr>
                    </a:p>
                  </a:txBody>
                  <a:tcPr marL="4564" marR="4564" marT="4564" marB="0" anchor="b">
                    <a:lnL>
                      <a:noFill/>
                    </a:lnL>
                    <a:lnR>
                      <a:noFill/>
                    </a:lnR>
                    <a:lnT>
                      <a:noFill/>
                    </a:lnT>
                    <a:lnB>
                      <a:noFill/>
                    </a:lnB>
                  </a:tcPr>
                </a:tc>
                <a:tc>
                  <a:txBody>
                    <a:bodyPr/>
                    <a:lstStyle/>
                    <a:p>
                      <a:pPr algn="l" fontAlgn="b"/>
                      <a:endParaRPr lang="en-GB" sz="500" b="0" i="0" u="none" strike="noStrike" dirty="0">
                        <a:solidFill>
                          <a:srgbClr val="000000"/>
                        </a:solidFill>
                        <a:effectLst/>
                        <a:latin typeface="Calibri" panose="020F0502020204030204" pitchFamily="34" charset="0"/>
                      </a:endParaRPr>
                    </a:p>
                  </a:txBody>
                  <a:tcPr marL="4564" marR="4564" marT="4564" marB="0" anchor="b">
                    <a:lnL>
                      <a:noFill/>
                    </a:lnL>
                    <a:lnR>
                      <a:noFill/>
                    </a:lnR>
                    <a:lnT>
                      <a:noFill/>
                    </a:lnT>
                    <a:lnB>
                      <a:noFill/>
                    </a:lnB>
                  </a:tcPr>
                </a:tc>
                <a:tc>
                  <a:txBody>
                    <a:bodyPr/>
                    <a:lstStyle/>
                    <a:p>
                      <a:pPr algn="l" fontAlgn="b"/>
                      <a:endParaRPr lang="en-GB" sz="500" b="0" i="0" u="none" strike="noStrike" dirty="0">
                        <a:solidFill>
                          <a:srgbClr val="000000"/>
                        </a:solidFill>
                        <a:effectLst/>
                        <a:latin typeface="Calibri" panose="020F0502020204030204" pitchFamily="34" charset="0"/>
                      </a:endParaRPr>
                    </a:p>
                  </a:txBody>
                  <a:tcPr marL="4564" marR="4564" marT="4564" marB="0" anchor="b">
                    <a:lnL>
                      <a:noFill/>
                    </a:lnL>
                    <a:lnR>
                      <a:noFill/>
                    </a:lnR>
                    <a:lnT>
                      <a:noFill/>
                    </a:lnT>
                    <a:lnB>
                      <a:noFill/>
                    </a:lnB>
                  </a:tcPr>
                </a:tc>
                <a:tc>
                  <a:txBody>
                    <a:bodyPr/>
                    <a:lstStyle/>
                    <a:p>
                      <a:pPr algn="l" fontAlgn="b"/>
                      <a:endParaRPr lang="en-GB" sz="500" b="0" i="0" u="none" strike="noStrike" dirty="0">
                        <a:solidFill>
                          <a:srgbClr val="000000"/>
                        </a:solidFill>
                        <a:effectLst/>
                        <a:latin typeface="Calibri" panose="020F0502020204030204" pitchFamily="34" charset="0"/>
                      </a:endParaRPr>
                    </a:p>
                  </a:txBody>
                  <a:tcPr marL="4564" marR="4564" marT="4564" marB="0" anchor="b">
                    <a:lnL>
                      <a:noFill/>
                    </a:lnL>
                    <a:lnR>
                      <a:noFill/>
                    </a:lnR>
                    <a:lnT>
                      <a:noFill/>
                    </a:lnT>
                    <a:lnB>
                      <a:noFill/>
                    </a:lnB>
                  </a:tcPr>
                </a:tc>
                <a:tc>
                  <a:txBody>
                    <a:bodyPr/>
                    <a:lstStyle/>
                    <a:p>
                      <a:pPr algn="l" fontAlgn="b"/>
                      <a:endParaRPr lang="en-GB" sz="500" b="0" i="0" u="none" strike="noStrike" dirty="0">
                        <a:solidFill>
                          <a:srgbClr val="000000"/>
                        </a:solidFill>
                        <a:effectLst/>
                        <a:latin typeface="Calibri" panose="020F0502020204030204" pitchFamily="34" charset="0"/>
                      </a:endParaRPr>
                    </a:p>
                  </a:txBody>
                  <a:tcPr marL="4564" marR="4564" marT="4564" marB="0" anchor="b">
                    <a:lnL>
                      <a:noFill/>
                    </a:lnL>
                    <a:lnR>
                      <a:noFill/>
                    </a:lnR>
                    <a:lnT>
                      <a:noFill/>
                    </a:lnT>
                    <a:lnB>
                      <a:noFill/>
                    </a:lnB>
                  </a:tcPr>
                </a:tc>
                <a:tc>
                  <a:txBody>
                    <a:bodyPr/>
                    <a:lstStyle/>
                    <a:p>
                      <a:pPr algn="l" fontAlgn="b"/>
                      <a:endParaRPr lang="en-GB" sz="500" b="0" i="0" u="none" strike="noStrike" dirty="0">
                        <a:solidFill>
                          <a:srgbClr val="000000"/>
                        </a:solidFill>
                        <a:effectLst/>
                        <a:latin typeface="Calibri" panose="020F0502020204030204" pitchFamily="34" charset="0"/>
                      </a:endParaRPr>
                    </a:p>
                  </a:txBody>
                  <a:tcPr marL="4564" marR="4564" marT="4564" marB="0" anchor="b">
                    <a:lnL>
                      <a:noFill/>
                    </a:lnL>
                    <a:lnR>
                      <a:noFill/>
                    </a:lnR>
                    <a:lnT>
                      <a:noFill/>
                    </a:lnT>
                    <a:lnB>
                      <a:noFill/>
                    </a:lnB>
                  </a:tcPr>
                </a:tc>
                <a:tc>
                  <a:txBody>
                    <a:bodyPr/>
                    <a:lstStyle/>
                    <a:p>
                      <a:pPr algn="l" fontAlgn="b"/>
                      <a:endParaRPr lang="en-GB" sz="500" b="0" i="0" u="none" strike="noStrike" dirty="0">
                        <a:solidFill>
                          <a:srgbClr val="000000"/>
                        </a:solidFill>
                        <a:effectLst/>
                        <a:latin typeface="Calibri" panose="020F0502020204030204" pitchFamily="34" charset="0"/>
                      </a:endParaRPr>
                    </a:p>
                  </a:txBody>
                  <a:tcPr marL="4564" marR="4564" marT="4564" marB="0" anchor="b">
                    <a:lnL>
                      <a:noFill/>
                    </a:lnL>
                    <a:lnR>
                      <a:noFill/>
                    </a:lnR>
                    <a:lnT>
                      <a:noFill/>
                    </a:lnT>
                    <a:lnB>
                      <a:noFill/>
                    </a:lnB>
                  </a:tcPr>
                </a:tc>
                <a:tc>
                  <a:txBody>
                    <a:bodyPr/>
                    <a:lstStyle/>
                    <a:p>
                      <a:pPr algn="l" fontAlgn="b"/>
                      <a:endParaRPr lang="en-GB" sz="500" b="0" i="0" u="none" strike="noStrike" dirty="0">
                        <a:solidFill>
                          <a:srgbClr val="000000"/>
                        </a:solidFill>
                        <a:effectLst/>
                        <a:latin typeface="Calibri" panose="020F0502020204030204" pitchFamily="34" charset="0"/>
                      </a:endParaRPr>
                    </a:p>
                  </a:txBody>
                  <a:tcPr marL="4564" marR="4564" marT="4564" marB="0" anchor="b">
                    <a:lnL>
                      <a:noFill/>
                    </a:lnL>
                    <a:lnR>
                      <a:noFill/>
                    </a:lnR>
                    <a:lnT>
                      <a:noFill/>
                    </a:lnT>
                    <a:lnB>
                      <a:noFill/>
                    </a:lnB>
                  </a:tcPr>
                </a:tc>
                <a:tc>
                  <a:txBody>
                    <a:bodyPr/>
                    <a:lstStyle/>
                    <a:p>
                      <a:pPr algn="l" fontAlgn="b"/>
                      <a:endParaRPr lang="en-GB" sz="500" b="0" i="0" u="none" strike="noStrike" dirty="0">
                        <a:solidFill>
                          <a:srgbClr val="000000"/>
                        </a:solidFill>
                        <a:effectLst/>
                        <a:latin typeface="Calibri" panose="020F0502020204030204" pitchFamily="34" charset="0"/>
                      </a:endParaRPr>
                    </a:p>
                  </a:txBody>
                  <a:tcPr marL="4564" marR="4564" marT="4564" marB="0" anchor="b">
                    <a:lnL>
                      <a:noFill/>
                    </a:lnL>
                    <a:lnR>
                      <a:noFill/>
                    </a:lnR>
                    <a:lnT>
                      <a:noFill/>
                    </a:lnT>
                    <a:lnB>
                      <a:noFill/>
                    </a:lnB>
                  </a:tcPr>
                </a:tc>
                <a:tc>
                  <a:txBody>
                    <a:bodyPr/>
                    <a:lstStyle/>
                    <a:p>
                      <a:pPr algn="l" fontAlgn="b"/>
                      <a:endParaRPr lang="en-GB" sz="500" b="0" i="0" u="none" strike="noStrike" dirty="0">
                        <a:solidFill>
                          <a:srgbClr val="000000"/>
                        </a:solidFill>
                        <a:effectLst/>
                        <a:latin typeface="Calibri" panose="020F0502020204030204" pitchFamily="34" charset="0"/>
                      </a:endParaRPr>
                    </a:p>
                  </a:txBody>
                  <a:tcPr marL="4564" marR="4564" marT="4564" marB="0" anchor="b">
                    <a:lnL>
                      <a:noFill/>
                    </a:lnL>
                    <a:lnR>
                      <a:noFill/>
                    </a:lnR>
                    <a:lnT>
                      <a:noFill/>
                    </a:lnT>
                    <a:lnB>
                      <a:noFill/>
                    </a:lnB>
                  </a:tcPr>
                </a:tc>
                <a:tc>
                  <a:txBody>
                    <a:bodyPr/>
                    <a:lstStyle/>
                    <a:p>
                      <a:pPr algn="l" fontAlgn="b"/>
                      <a:endParaRPr lang="en-GB" sz="500" b="0" i="0" u="none" strike="noStrike" dirty="0">
                        <a:solidFill>
                          <a:srgbClr val="000000"/>
                        </a:solidFill>
                        <a:effectLst/>
                        <a:latin typeface="Calibri" panose="020F0502020204030204" pitchFamily="34" charset="0"/>
                      </a:endParaRPr>
                    </a:p>
                  </a:txBody>
                  <a:tcPr marL="4564" marR="4564" marT="4564" marB="0" anchor="b">
                    <a:lnL>
                      <a:noFill/>
                    </a:lnL>
                    <a:lnR>
                      <a:noFill/>
                    </a:lnR>
                    <a:lnT>
                      <a:noFill/>
                    </a:lnT>
                    <a:lnB>
                      <a:noFill/>
                    </a:lnB>
                  </a:tcPr>
                </a:tc>
                <a:tc>
                  <a:txBody>
                    <a:bodyPr/>
                    <a:lstStyle/>
                    <a:p>
                      <a:pPr algn="l" fontAlgn="b"/>
                      <a:endParaRPr lang="en-GB" sz="500" b="0" i="0" u="none" strike="noStrike" dirty="0">
                        <a:solidFill>
                          <a:srgbClr val="000000"/>
                        </a:solidFill>
                        <a:effectLst/>
                        <a:latin typeface="Calibri" panose="020F0502020204030204" pitchFamily="34" charset="0"/>
                      </a:endParaRPr>
                    </a:p>
                  </a:txBody>
                  <a:tcPr marL="4564" marR="4564" marT="4564" marB="0" anchor="b">
                    <a:lnL>
                      <a:noFill/>
                    </a:lnL>
                    <a:lnR>
                      <a:noFill/>
                    </a:lnR>
                    <a:lnT>
                      <a:noFill/>
                    </a:lnT>
                    <a:lnB>
                      <a:noFill/>
                    </a:lnB>
                  </a:tcPr>
                </a:tc>
                <a:tc>
                  <a:txBody>
                    <a:bodyPr/>
                    <a:lstStyle/>
                    <a:p>
                      <a:pPr algn="l" fontAlgn="b"/>
                      <a:endParaRPr lang="en-GB" sz="500" b="0" i="0" u="none" strike="noStrike" dirty="0">
                        <a:solidFill>
                          <a:srgbClr val="000000"/>
                        </a:solidFill>
                        <a:effectLst/>
                        <a:latin typeface="Calibri" panose="020F0502020204030204" pitchFamily="34" charset="0"/>
                      </a:endParaRPr>
                    </a:p>
                  </a:txBody>
                  <a:tcPr marL="4564" marR="4564" marT="4564" marB="0" anchor="b">
                    <a:lnL>
                      <a:noFill/>
                    </a:lnL>
                    <a:lnR>
                      <a:noFill/>
                    </a:lnR>
                    <a:lnT>
                      <a:noFill/>
                    </a:lnT>
                    <a:lnB>
                      <a:noFill/>
                    </a:lnB>
                  </a:tcPr>
                </a:tc>
                <a:tc>
                  <a:txBody>
                    <a:bodyPr/>
                    <a:lstStyle/>
                    <a:p>
                      <a:pPr algn="l" fontAlgn="b"/>
                      <a:endParaRPr lang="en-GB" sz="500" b="0" i="0" u="none" strike="noStrike" dirty="0">
                        <a:solidFill>
                          <a:srgbClr val="000000"/>
                        </a:solidFill>
                        <a:effectLst/>
                        <a:latin typeface="Calibri" panose="020F0502020204030204" pitchFamily="34" charset="0"/>
                      </a:endParaRPr>
                    </a:p>
                  </a:txBody>
                  <a:tcPr marL="4564" marR="4564" marT="4564" marB="0" anchor="b">
                    <a:lnL>
                      <a:noFill/>
                    </a:lnL>
                    <a:lnR>
                      <a:noFill/>
                    </a:lnR>
                    <a:lnT>
                      <a:noFill/>
                    </a:lnT>
                    <a:lnB>
                      <a:noFill/>
                    </a:lnB>
                  </a:tcPr>
                </a:tc>
                <a:tc>
                  <a:txBody>
                    <a:bodyPr/>
                    <a:lstStyle/>
                    <a:p>
                      <a:pPr algn="l" fontAlgn="b"/>
                      <a:endParaRPr lang="en-GB" sz="500" b="0" i="0" u="none" strike="noStrike" dirty="0">
                        <a:solidFill>
                          <a:srgbClr val="000000"/>
                        </a:solidFill>
                        <a:effectLst/>
                        <a:latin typeface="Calibri" panose="020F0502020204030204" pitchFamily="34" charset="0"/>
                      </a:endParaRPr>
                    </a:p>
                  </a:txBody>
                  <a:tcPr marL="4564" marR="4564" marT="4564" marB="0" anchor="b">
                    <a:lnL>
                      <a:noFill/>
                    </a:lnL>
                    <a:lnR>
                      <a:noFill/>
                    </a:lnR>
                    <a:lnT>
                      <a:noFill/>
                    </a:lnT>
                    <a:lnB>
                      <a:noFill/>
                    </a:lnB>
                  </a:tcPr>
                </a:tc>
                <a:tc>
                  <a:txBody>
                    <a:bodyPr/>
                    <a:lstStyle/>
                    <a:p>
                      <a:pPr algn="l" fontAlgn="b"/>
                      <a:endParaRPr lang="en-GB" sz="500" b="0" i="0" u="none" strike="noStrike" dirty="0">
                        <a:solidFill>
                          <a:srgbClr val="000000"/>
                        </a:solidFill>
                        <a:effectLst/>
                        <a:latin typeface="Calibri" panose="020F0502020204030204" pitchFamily="34" charset="0"/>
                      </a:endParaRPr>
                    </a:p>
                  </a:txBody>
                  <a:tcPr marL="4564" marR="4564" marT="4564" marB="0" anchor="b">
                    <a:lnL>
                      <a:noFill/>
                    </a:lnL>
                    <a:lnR>
                      <a:noFill/>
                    </a:lnR>
                    <a:lnT>
                      <a:noFill/>
                    </a:lnT>
                    <a:lnB>
                      <a:noFill/>
                    </a:lnB>
                  </a:tcPr>
                </a:tc>
                <a:tc>
                  <a:txBody>
                    <a:bodyPr/>
                    <a:lstStyle/>
                    <a:p>
                      <a:pPr algn="l" fontAlgn="b"/>
                      <a:endParaRPr lang="en-GB" sz="500" b="0" i="0" u="none" strike="noStrike" dirty="0">
                        <a:solidFill>
                          <a:srgbClr val="000000"/>
                        </a:solidFill>
                        <a:effectLst/>
                        <a:latin typeface="Calibri" panose="020F0502020204030204" pitchFamily="34" charset="0"/>
                      </a:endParaRPr>
                    </a:p>
                  </a:txBody>
                  <a:tcPr marL="4564" marR="4564" marT="4564"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en-GB" sz="500" b="0" i="0" u="none" strike="noStrike" dirty="0">
                          <a:solidFill>
                            <a:srgbClr val="000000"/>
                          </a:solidFill>
                          <a:effectLst/>
                          <a:latin typeface="Calibri" panose="020F0502020204030204" pitchFamily="34" charset="0"/>
                        </a:rPr>
                        <a:t> </a:t>
                      </a:r>
                    </a:p>
                  </a:txBody>
                  <a:tcPr marL="4564" marR="4564" marT="4564"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en-GB" sz="500" b="0" i="0" u="none" strike="noStrike" dirty="0">
                        <a:solidFill>
                          <a:srgbClr val="000000"/>
                        </a:solidFill>
                        <a:effectLst/>
                        <a:latin typeface="Calibri" panose="020F0502020204030204" pitchFamily="34" charset="0"/>
                      </a:endParaRPr>
                    </a:p>
                  </a:txBody>
                  <a:tcPr marL="4564" marR="4564" marT="4564" marB="0" anchor="b">
                    <a:lnL>
                      <a:noFill/>
                    </a:lnL>
                    <a:lnR>
                      <a:noFill/>
                    </a:lnR>
                    <a:lnT>
                      <a:noFill/>
                    </a:lnT>
                    <a:lnB>
                      <a:noFill/>
                    </a:lnB>
                  </a:tcPr>
                </a:tc>
                <a:tc>
                  <a:txBody>
                    <a:bodyPr/>
                    <a:lstStyle/>
                    <a:p>
                      <a:pPr algn="l" fontAlgn="b"/>
                      <a:endParaRPr lang="en-GB" sz="500" b="0" i="0" u="none" strike="noStrike" dirty="0">
                        <a:solidFill>
                          <a:srgbClr val="000000"/>
                        </a:solidFill>
                        <a:effectLst/>
                        <a:latin typeface="Calibri" panose="020F0502020204030204" pitchFamily="34" charset="0"/>
                      </a:endParaRPr>
                    </a:p>
                  </a:txBody>
                  <a:tcPr marL="4564" marR="4564" marT="4564" marB="0" anchor="b">
                    <a:lnL>
                      <a:noFill/>
                    </a:lnL>
                    <a:lnR>
                      <a:noFill/>
                    </a:lnR>
                    <a:lnT>
                      <a:noFill/>
                    </a:lnT>
                    <a:lnB>
                      <a:noFill/>
                    </a:lnB>
                  </a:tcPr>
                </a:tc>
                <a:tc>
                  <a:txBody>
                    <a:bodyPr/>
                    <a:lstStyle/>
                    <a:p>
                      <a:pPr algn="l" fontAlgn="b"/>
                      <a:endParaRPr lang="en-GB" sz="500" b="0" i="0" u="none" strike="noStrike" dirty="0">
                        <a:solidFill>
                          <a:srgbClr val="000000"/>
                        </a:solidFill>
                        <a:effectLst/>
                        <a:latin typeface="Calibri" panose="020F0502020204030204" pitchFamily="34" charset="0"/>
                      </a:endParaRPr>
                    </a:p>
                  </a:txBody>
                  <a:tcPr marL="4564" marR="4564" marT="4564" marB="0" anchor="b">
                    <a:lnL>
                      <a:noFill/>
                    </a:lnL>
                    <a:lnR>
                      <a:noFill/>
                    </a:lnR>
                    <a:lnT>
                      <a:noFill/>
                    </a:lnT>
                    <a:lnB>
                      <a:noFill/>
                    </a:lnB>
                  </a:tcPr>
                </a:tc>
                <a:tc>
                  <a:txBody>
                    <a:bodyPr/>
                    <a:lstStyle/>
                    <a:p>
                      <a:pPr algn="l" fontAlgn="b"/>
                      <a:endParaRPr lang="en-GB" sz="500" b="0" i="0" u="none" strike="noStrike" dirty="0">
                        <a:solidFill>
                          <a:srgbClr val="000000"/>
                        </a:solidFill>
                        <a:effectLst/>
                        <a:latin typeface="Calibri" panose="020F0502020204030204" pitchFamily="34" charset="0"/>
                      </a:endParaRPr>
                    </a:p>
                  </a:txBody>
                  <a:tcPr marL="4564" marR="4564" marT="4564" marB="0" anchor="b">
                    <a:lnL>
                      <a:noFill/>
                    </a:lnL>
                    <a:lnR>
                      <a:noFill/>
                    </a:lnR>
                    <a:lnT>
                      <a:noFill/>
                    </a:lnT>
                    <a:lnB>
                      <a:noFill/>
                    </a:lnB>
                  </a:tcPr>
                </a:tc>
                <a:extLst>
                  <a:ext uri="{0D108BD9-81ED-4DB2-BD59-A6C34878D82A}">
                    <a16:rowId xmlns:a16="http://schemas.microsoft.com/office/drawing/2014/main" val="260604728"/>
                  </a:ext>
                </a:extLst>
              </a:tr>
              <a:tr h="130352">
                <a:tc>
                  <a:txBody>
                    <a:bodyPr/>
                    <a:lstStyle/>
                    <a:p>
                      <a:pPr algn="l" fontAlgn="b"/>
                      <a:endParaRPr lang="en-GB" sz="500" b="0" i="0" u="none" strike="noStrike" dirty="0">
                        <a:solidFill>
                          <a:srgbClr val="000000"/>
                        </a:solidFill>
                        <a:effectLst/>
                        <a:latin typeface="Calibri" panose="020F0502020204030204" pitchFamily="34" charset="0"/>
                      </a:endParaRPr>
                    </a:p>
                  </a:txBody>
                  <a:tcPr marL="4564" marR="4564" marT="4564" marB="0" anchor="b">
                    <a:lnL>
                      <a:noFill/>
                    </a:lnL>
                    <a:lnR>
                      <a:noFill/>
                    </a:lnR>
                    <a:lnT>
                      <a:noFill/>
                    </a:lnT>
                    <a:lnB>
                      <a:noFill/>
                    </a:lnB>
                  </a:tcPr>
                </a:tc>
                <a:tc>
                  <a:txBody>
                    <a:bodyPr/>
                    <a:lstStyle/>
                    <a:p>
                      <a:pPr algn="l" fontAlgn="b"/>
                      <a:r>
                        <a:rPr lang="en-GB" sz="800" b="0" i="0" u="none" strike="noStrike" dirty="0">
                          <a:solidFill>
                            <a:srgbClr val="000000"/>
                          </a:solidFill>
                          <a:effectLst/>
                          <a:latin typeface="Calibri" panose="020F0502020204030204" pitchFamily="34" charset="0"/>
                        </a:rPr>
                        <a:t>YMCA FC and Community Engagement</a:t>
                      </a:r>
                    </a:p>
                  </a:txBody>
                  <a:tcPr marL="4564" marR="4564" marT="4564" marB="0" anchor="b">
                    <a:lnL>
                      <a:noFill/>
                    </a:lnL>
                    <a:lnR>
                      <a:noFill/>
                    </a:lnR>
                    <a:lnT>
                      <a:noFill/>
                    </a:lnT>
                    <a:lnB>
                      <a:noFill/>
                    </a:lnB>
                  </a:tcPr>
                </a:tc>
                <a:tc>
                  <a:txBody>
                    <a:bodyPr/>
                    <a:lstStyle/>
                    <a:p>
                      <a:pPr algn="ctr" fontAlgn="ctr"/>
                      <a:endParaRPr lang="en-GB" sz="800" b="0" i="0" u="none" strike="noStrike" dirty="0">
                        <a:solidFill>
                          <a:srgbClr val="000000"/>
                        </a:solidFill>
                        <a:effectLst/>
                        <a:latin typeface="Calibri" panose="020F0502020204030204" pitchFamily="34" charset="0"/>
                      </a:endParaRPr>
                    </a:p>
                  </a:txBody>
                  <a:tcPr marL="4564" marR="4564" marT="4564" marB="0" anchor="ctr">
                    <a:lnL>
                      <a:noFill/>
                    </a:lnL>
                    <a:lnR>
                      <a:noFill/>
                    </a:lnR>
                    <a:lnT>
                      <a:noFill/>
                    </a:lnT>
                    <a:lnB>
                      <a:noFill/>
                    </a:lnB>
                  </a:tcPr>
                </a:tc>
                <a:tc>
                  <a:txBody>
                    <a:bodyPr/>
                    <a:lstStyle/>
                    <a:p>
                      <a:pPr algn="l" fontAlgn="b"/>
                      <a:endParaRPr lang="en-GB" sz="500" b="0" i="0" u="none" strike="noStrike" dirty="0">
                        <a:solidFill>
                          <a:srgbClr val="000000"/>
                        </a:solidFill>
                        <a:effectLst/>
                        <a:latin typeface="Calibri" panose="020F0502020204030204" pitchFamily="34" charset="0"/>
                      </a:endParaRPr>
                    </a:p>
                  </a:txBody>
                  <a:tcPr marL="4564" marR="4564" marT="4564" marB="0" anchor="b">
                    <a:lnL>
                      <a:noFill/>
                    </a:lnL>
                    <a:lnR>
                      <a:noFill/>
                    </a:lnR>
                    <a:lnT>
                      <a:noFill/>
                    </a:lnT>
                    <a:lnB>
                      <a:noFill/>
                    </a:lnB>
                  </a:tcPr>
                </a:tc>
                <a:tc>
                  <a:txBody>
                    <a:bodyPr/>
                    <a:lstStyle/>
                    <a:p>
                      <a:pPr algn="l" fontAlgn="b"/>
                      <a:endParaRPr lang="en-GB" sz="500" b="0" i="0" u="none" strike="noStrike" dirty="0">
                        <a:solidFill>
                          <a:srgbClr val="000000"/>
                        </a:solidFill>
                        <a:effectLst/>
                        <a:latin typeface="Calibri" panose="020F0502020204030204" pitchFamily="34" charset="0"/>
                      </a:endParaRPr>
                    </a:p>
                  </a:txBody>
                  <a:tcPr marL="4564" marR="4564" marT="4564" marB="0" anchor="b">
                    <a:lnL>
                      <a:noFill/>
                    </a:lnL>
                    <a:lnR>
                      <a:noFill/>
                    </a:lnR>
                    <a:lnT>
                      <a:noFill/>
                    </a:lnT>
                    <a:lnB>
                      <a:noFill/>
                    </a:lnB>
                  </a:tcPr>
                </a:tc>
                <a:tc>
                  <a:txBody>
                    <a:bodyPr/>
                    <a:lstStyle/>
                    <a:p>
                      <a:pPr algn="l" fontAlgn="b"/>
                      <a:r>
                        <a:rPr lang="en-GB" sz="500" b="0" i="0" u="none" strike="noStrike" dirty="0">
                          <a:solidFill>
                            <a:srgbClr val="000000"/>
                          </a:solidFill>
                          <a:effectLst/>
                          <a:latin typeface="Calibri" panose="020F0502020204030204" pitchFamily="34" charset="0"/>
                        </a:rPr>
                        <a:t> </a:t>
                      </a:r>
                    </a:p>
                  </a:txBody>
                  <a:tcPr marL="4564" marR="4564" marT="4564" marB="0" anchor="b">
                    <a:lnL>
                      <a:noFill/>
                    </a:lnL>
                    <a:lnR>
                      <a:noFill/>
                    </a:lnR>
                    <a:lnT>
                      <a:noFill/>
                    </a:lnT>
                    <a:lnB>
                      <a:noFill/>
                    </a:lnB>
                    <a:solidFill>
                      <a:srgbClr val="BFBFBF"/>
                    </a:solidFill>
                  </a:tcPr>
                </a:tc>
                <a:tc>
                  <a:txBody>
                    <a:bodyPr/>
                    <a:lstStyle/>
                    <a:p>
                      <a:pPr algn="l" fontAlgn="b"/>
                      <a:endParaRPr lang="en-GB" sz="500" b="0" i="0" u="none" strike="noStrike" dirty="0">
                        <a:solidFill>
                          <a:srgbClr val="000000"/>
                        </a:solidFill>
                        <a:effectLst/>
                        <a:latin typeface="Calibri" panose="020F0502020204030204" pitchFamily="34" charset="0"/>
                      </a:endParaRPr>
                    </a:p>
                  </a:txBody>
                  <a:tcPr marL="4564" marR="4564" marT="4564" marB="0" anchor="b">
                    <a:lnL>
                      <a:noFill/>
                    </a:lnL>
                    <a:lnR>
                      <a:noFill/>
                    </a:lnR>
                    <a:lnT>
                      <a:noFill/>
                    </a:lnT>
                    <a:lnB>
                      <a:noFill/>
                    </a:lnB>
                  </a:tcPr>
                </a:tc>
                <a:tc>
                  <a:txBody>
                    <a:bodyPr/>
                    <a:lstStyle/>
                    <a:p>
                      <a:pPr algn="l" fontAlgn="b"/>
                      <a:r>
                        <a:rPr lang="en-GB" sz="500" b="0" i="0" u="none" strike="noStrike" dirty="0">
                          <a:solidFill>
                            <a:srgbClr val="000000"/>
                          </a:solidFill>
                          <a:effectLst/>
                          <a:latin typeface="Calibri" panose="020F0502020204030204" pitchFamily="34" charset="0"/>
                        </a:rPr>
                        <a:t> </a:t>
                      </a:r>
                    </a:p>
                  </a:txBody>
                  <a:tcPr marL="4564" marR="4564" marT="4564" marB="0" anchor="b">
                    <a:lnL>
                      <a:noFill/>
                    </a:lnL>
                    <a:lnR>
                      <a:noFill/>
                    </a:lnR>
                    <a:lnT>
                      <a:noFill/>
                    </a:lnT>
                    <a:lnB>
                      <a:noFill/>
                    </a:lnB>
                    <a:solidFill>
                      <a:srgbClr val="BFBFBF"/>
                    </a:solidFill>
                  </a:tcPr>
                </a:tc>
                <a:tc>
                  <a:txBody>
                    <a:bodyPr/>
                    <a:lstStyle/>
                    <a:p>
                      <a:pPr algn="l" fontAlgn="b"/>
                      <a:endParaRPr lang="en-GB" sz="500" b="0" i="0" u="none" strike="noStrike" dirty="0">
                        <a:solidFill>
                          <a:srgbClr val="000000"/>
                        </a:solidFill>
                        <a:effectLst/>
                        <a:latin typeface="Calibri" panose="020F0502020204030204" pitchFamily="34" charset="0"/>
                      </a:endParaRPr>
                    </a:p>
                  </a:txBody>
                  <a:tcPr marL="4564" marR="4564" marT="4564" marB="0" anchor="b">
                    <a:lnL>
                      <a:noFill/>
                    </a:lnL>
                    <a:lnR>
                      <a:noFill/>
                    </a:lnR>
                    <a:lnT>
                      <a:noFill/>
                    </a:lnT>
                    <a:lnB>
                      <a:noFill/>
                    </a:lnB>
                  </a:tcPr>
                </a:tc>
                <a:tc>
                  <a:txBody>
                    <a:bodyPr/>
                    <a:lstStyle/>
                    <a:p>
                      <a:pPr algn="l" fontAlgn="b"/>
                      <a:r>
                        <a:rPr lang="en-GB" sz="500" b="0" i="0" u="none" strike="noStrike" dirty="0">
                          <a:solidFill>
                            <a:srgbClr val="000000"/>
                          </a:solidFill>
                          <a:effectLst/>
                          <a:latin typeface="Calibri" panose="020F0502020204030204" pitchFamily="34" charset="0"/>
                        </a:rPr>
                        <a:t> </a:t>
                      </a:r>
                    </a:p>
                  </a:txBody>
                  <a:tcPr marL="4564" marR="4564" marT="4564" marB="0" anchor="b">
                    <a:lnL>
                      <a:noFill/>
                    </a:lnL>
                    <a:lnR>
                      <a:noFill/>
                    </a:lnR>
                    <a:lnT>
                      <a:noFill/>
                    </a:lnT>
                    <a:lnB>
                      <a:noFill/>
                    </a:lnB>
                    <a:solidFill>
                      <a:srgbClr val="BFBFBF"/>
                    </a:solidFill>
                  </a:tcPr>
                </a:tc>
                <a:tc>
                  <a:txBody>
                    <a:bodyPr/>
                    <a:lstStyle/>
                    <a:p>
                      <a:pPr algn="l" fontAlgn="b"/>
                      <a:endParaRPr lang="en-GB" sz="500" b="0" i="0" u="none" strike="noStrike" dirty="0">
                        <a:solidFill>
                          <a:srgbClr val="000000"/>
                        </a:solidFill>
                        <a:effectLst/>
                        <a:latin typeface="Calibri" panose="020F0502020204030204" pitchFamily="34" charset="0"/>
                      </a:endParaRPr>
                    </a:p>
                  </a:txBody>
                  <a:tcPr marL="4564" marR="4564" marT="4564" marB="0" anchor="b">
                    <a:lnL>
                      <a:noFill/>
                    </a:lnL>
                    <a:lnR>
                      <a:noFill/>
                    </a:lnR>
                    <a:lnT>
                      <a:noFill/>
                    </a:lnT>
                    <a:lnB>
                      <a:noFill/>
                    </a:lnB>
                  </a:tcPr>
                </a:tc>
                <a:tc>
                  <a:txBody>
                    <a:bodyPr/>
                    <a:lstStyle/>
                    <a:p>
                      <a:pPr algn="l" fontAlgn="b"/>
                      <a:r>
                        <a:rPr lang="en-GB" sz="500" b="0" i="0" u="none" strike="noStrike" dirty="0">
                          <a:solidFill>
                            <a:srgbClr val="000000"/>
                          </a:solidFill>
                          <a:effectLst/>
                          <a:latin typeface="Calibri" panose="020F0502020204030204" pitchFamily="34" charset="0"/>
                        </a:rPr>
                        <a:t> </a:t>
                      </a:r>
                    </a:p>
                  </a:txBody>
                  <a:tcPr marL="4564" marR="4564" marT="4564" marB="0" anchor="b">
                    <a:lnL>
                      <a:noFill/>
                    </a:lnL>
                    <a:lnR>
                      <a:noFill/>
                    </a:lnR>
                    <a:lnT>
                      <a:noFill/>
                    </a:lnT>
                    <a:lnB>
                      <a:noFill/>
                    </a:lnB>
                    <a:solidFill>
                      <a:srgbClr val="BFBFBF"/>
                    </a:solidFill>
                  </a:tcPr>
                </a:tc>
                <a:tc>
                  <a:txBody>
                    <a:bodyPr/>
                    <a:lstStyle/>
                    <a:p>
                      <a:pPr algn="l" fontAlgn="b"/>
                      <a:endParaRPr lang="en-GB" sz="500" b="0" i="0" u="none" strike="noStrike" dirty="0">
                        <a:solidFill>
                          <a:srgbClr val="000000"/>
                        </a:solidFill>
                        <a:effectLst/>
                        <a:latin typeface="Calibri" panose="020F0502020204030204" pitchFamily="34" charset="0"/>
                      </a:endParaRPr>
                    </a:p>
                  </a:txBody>
                  <a:tcPr marL="4564" marR="4564" marT="4564" marB="0" anchor="b">
                    <a:lnL>
                      <a:noFill/>
                    </a:lnL>
                    <a:lnR>
                      <a:noFill/>
                    </a:lnR>
                    <a:lnT>
                      <a:noFill/>
                    </a:lnT>
                    <a:lnB>
                      <a:noFill/>
                    </a:lnB>
                  </a:tcPr>
                </a:tc>
                <a:tc>
                  <a:txBody>
                    <a:bodyPr/>
                    <a:lstStyle/>
                    <a:p>
                      <a:pPr algn="l" fontAlgn="b"/>
                      <a:endParaRPr lang="en-GB" sz="500" b="0" i="0" u="none" strike="noStrike" dirty="0">
                        <a:solidFill>
                          <a:srgbClr val="000000"/>
                        </a:solidFill>
                        <a:effectLst/>
                        <a:latin typeface="Calibri" panose="020F0502020204030204" pitchFamily="34" charset="0"/>
                      </a:endParaRPr>
                    </a:p>
                  </a:txBody>
                  <a:tcPr marL="4564" marR="4564" marT="4564" marB="0" anchor="b">
                    <a:lnL>
                      <a:noFill/>
                    </a:lnL>
                    <a:lnR>
                      <a:noFill/>
                    </a:lnR>
                    <a:lnT>
                      <a:noFill/>
                    </a:lnT>
                    <a:lnB>
                      <a:noFill/>
                    </a:lnB>
                  </a:tcPr>
                </a:tc>
                <a:tc>
                  <a:txBody>
                    <a:bodyPr/>
                    <a:lstStyle/>
                    <a:p>
                      <a:pPr algn="l" fontAlgn="b"/>
                      <a:r>
                        <a:rPr lang="en-GB" sz="500" b="0" i="0" u="none" strike="noStrike" dirty="0">
                          <a:solidFill>
                            <a:srgbClr val="000000"/>
                          </a:solidFill>
                          <a:effectLst/>
                          <a:latin typeface="Calibri" panose="020F0502020204030204" pitchFamily="34" charset="0"/>
                        </a:rPr>
                        <a:t> </a:t>
                      </a:r>
                    </a:p>
                  </a:txBody>
                  <a:tcPr marL="4564" marR="4564" marT="4564" marB="0" anchor="b">
                    <a:lnL>
                      <a:noFill/>
                    </a:lnL>
                    <a:lnR>
                      <a:noFill/>
                    </a:lnR>
                    <a:lnT>
                      <a:noFill/>
                    </a:lnT>
                    <a:lnB>
                      <a:noFill/>
                    </a:lnB>
                    <a:solidFill>
                      <a:srgbClr val="BFBFBF"/>
                    </a:solidFill>
                  </a:tcPr>
                </a:tc>
                <a:tc>
                  <a:txBody>
                    <a:bodyPr/>
                    <a:lstStyle/>
                    <a:p>
                      <a:pPr algn="l" fontAlgn="b"/>
                      <a:endParaRPr lang="en-GB" sz="500" b="0" i="0" u="none" strike="noStrike" dirty="0">
                        <a:solidFill>
                          <a:srgbClr val="000000"/>
                        </a:solidFill>
                        <a:effectLst/>
                        <a:latin typeface="Calibri" panose="020F0502020204030204" pitchFamily="34" charset="0"/>
                      </a:endParaRPr>
                    </a:p>
                  </a:txBody>
                  <a:tcPr marL="4564" marR="4564" marT="4564" marB="0" anchor="b">
                    <a:lnL>
                      <a:noFill/>
                    </a:lnL>
                    <a:lnR>
                      <a:noFill/>
                    </a:lnR>
                    <a:lnT>
                      <a:noFill/>
                    </a:lnT>
                    <a:lnB>
                      <a:noFill/>
                    </a:lnB>
                  </a:tcPr>
                </a:tc>
                <a:tc>
                  <a:txBody>
                    <a:bodyPr/>
                    <a:lstStyle/>
                    <a:p>
                      <a:pPr algn="l" fontAlgn="b"/>
                      <a:r>
                        <a:rPr lang="en-GB" sz="500" b="0" i="0" u="none" strike="noStrike" dirty="0">
                          <a:solidFill>
                            <a:srgbClr val="000000"/>
                          </a:solidFill>
                          <a:effectLst/>
                          <a:latin typeface="Calibri" panose="020F0502020204030204" pitchFamily="34" charset="0"/>
                        </a:rPr>
                        <a:t> </a:t>
                      </a:r>
                    </a:p>
                  </a:txBody>
                  <a:tcPr marL="4564" marR="4564" marT="4564" marB="0" anchor="b">
                    <a:lnL>
                      <a:noFill/>
                    </a:lnL>
                    <a:lnR>
                      <a:noFill/>
                    </a:lnR>
                    <a:lnT>
                      <a:noFill/>
                    </a:lnT>
                    <a:lnB>
                      <a:noFill/>
                    </a:lnB>
                    <a:solidFill>
                      <a:srgbClr val="D0CECE"/>
                    </a:solidFill>
                  </a:tcPr>
                </a:tc>
                <a:tc>
                  <a:txBody>
                    <a:bodyPr/>
                    <a:lstStyle/>
                    <a:p>
                      <a:pPr algn="l" fontAlgn="b"/>
                      <a:endParaRPr lang="en-GB" sz="500" b="0" i="0" u="none" strike="noStrike" dirty="0">
                        <a:solidFill>
                          <a:srgbClr val="000000"/>
                        </a:solidFill>
                        <a:effectLst/>
                        <a:latin typeface="Calibri" panose="020F0502020204030204" pitchFamily="34" charset="0"/>
                      </a:endParaRPr>
                    </a:p>
                  </a:txBody>
                  <a:tcPr marL="4564" marR="4564" marT="4564" marB="0" anchor="b">
                    <a:lnL>
                      <a:noFill/>
                    </a:lnL>
                    <a:lnR>
                      <a:noFill/>
                    </a:lnR>
                    <a:lnT>
                      <a:noFill/>
                    </a:lnT>
                    <a:lnB>
                      <a:noFill/>
                    </a:lnB>
                  </a:tcPr>
                </a:tc>
                <a:tc>
                  <a:txBody>
                    <a:bodyPr/>
                    <a:lstStyle/>
                    <a:p>
                      <a:pPr algn="l" fontAlgn="b"/>
                      <a:r>
                        <a:rPr lang="en-GB" sz="500" b="0" i="0" u="none" strike="noStrike" dirty="0">
                          <a:solidFill>
                            <a:srgbClr val="000000"/>
                          </a:solidFill>
                          <a:effectLst/>
                          <a:latin typeface="Calibri" panose="020F0502020204030204" pitchFamily="34" charset="0"/>
                        </a:rPr>
                        <a:t> </a:t>
                      </a:r>
                    </a:p>
                  </a:txBody>
                  <a:tcPr marL="4564" marR="4564" marT="4564" marB="0" anchor="b">
                    <a:lnL>
                      <a:noFill/>
                    </a:lnL>
                    <a:lnR>
                      <a:noFill/>
                    </a:lnR>
                    <a:lnT>
                      <a:noFill/>
                    </a:lnT>
                    <a:lnB>
                      <a:noFill/>
                    </a:lnB>
                    <a:solidFill>
                      <a:srgbClr val="D0CECE"/>
                    </a:solidFill>
                  </a:tcPr>
                </a:tc>
                <a:tc>
                  <a:txBody>
                    <a:bodyPr/>
                    <a:lstStyle/>
                    <a:p>
                      <a:pPr algn="l" fontAlgn="b"/>
                      <a:endParaRPr lang="en-GB" sz="500" b="0" i="0" u="none" strike="noStrike" dirty="0">
                        <a:solidFill>
                          <a:srgbClr val="000000"/>
                        </a:solidFill>
                        <a:effectLst/>
                        <a:latin typeface="Calibri" panose="020F0502020204030204" pitchFamily="34" charset="0"/>
                      </a:endParaRPr>
                    </a:p>
                  </a:txBody>
                  <a:tcPr marL="4564" marR="4564" marT="4564" marB="0" anchor="b">
                    <a:lnL>
                      <a:noFill/>
                    </a:lnL>
                    <a:lnR>
                      <a:noFill/>
                    </a:lnR>
                    <a:lnT>
                      <a:noFill/>
                    </a:lnT>
                    <a:lnB>
                      <a:noFill/>
                    </a:lnB>
                  </a:tcPr>
                </a:tc>
                <a:tc>
                  <a:txBody>
                    <a:bodyPr/>
                    <a:lstStyle/>
                    <a:p>
                      <a:pPr algn="l" fontAlgn="b"/>
                      <a:r>
                        <a:rPr lang="en-GB" sz="500" b="0" i="0" u="none" strike="noStrike" dirty="0">
                          <a:solidFill>
                            <a:srgbClr val="000000"/>
                          </a:solidFill>
                          <a:effectLst/>
                          <a:latin typeface="Calibri" panose="020F0502020204030204" pitchFamily="34" charset="0"/>
                        </a:rPr>
                        <a:t> </a:t>
                      </a:r>
                    </a:p>
                  </a:txBody>
                  <a:tcPr marL="4564" marR="4564" marT="4564" marB="0" anchor="b">
                    <a:lnL>
                      <a:noFill/>
                    </a:lnL>
                    <a:lnR>
                      <a:noFill/>
                    </a:lnR>
                    <a:lnT>
                      <a:noFill/>
                    </a:lnT>
                    <a:lnB>
                      <a:noFill/>
                    </a:lnB>
                    <a:solidFill>
                      <a:srgbClr val="D0CECE"/>
                    </a:solidFill>
                  </a:tcPr>
                </a:tc>
                <a:tc>
                  <a:txBody>
                    <a:bodyPr/>
                    <a:lstStyle/>
                    <a:p>
                      <a:pPr algn="l" fontAlgn="b"/>
                      <a:endParaRPr lang="en-GB" sz="500" b="0" i="0" u="none" strike="noStrike" dirty="0">
                        <a:solidFill>
                          <a:srgbClr val="000000"/>
                        </a:solidFill>
                        <a:effectLst/>
                        <a:latin typeface="Calibri" panose="020F0502020204030204" pitchFamily="34" charset="0"/>
                      </a:endParaRPr>
                    </a:p>
                  </a:txBody>
                  <a:tcPr marL="4564" marR="4564" marT="4564" marB="0" anchor="b">
                    <a:lnL>
                      <a:noFill/>
                    </a:lnL>
                    <a:lnR>
                      <a:noFill/>
                    </a:lnR>
                    <a:lnT>
                      <a:noFill/>
                    </a:lnT>
                    <a:lnB>
                      <a:noFill/>
                    </a:lnB>
                  </a:tcPr>
                </a:tc>
                <a:tc>
                  <a:txBody>
                    <a:bodyPr/>
                    <a:lstStyle/>
                    <a:p>
                      <a:pPr algn="l" fontAlgn="b"/>
                      <a:r>
                        <a:rPr lang="en-GB" sz="500" b="0" i="0" u="none" strike="noStrike" dirty="0">
                          <a:solidFill>
                            <a:srgbClr val="000000"/>
                          </a:solidFill>
                          <a:effectLst/>
                          <a:latin typeface="Calibri" panose="020F0502020204030204" pitchFamily="34" charset="0"/>
                        </a:rPr>
                        <a:t> </a:t>
                      </a:r>
                    </a:p>
                  </a:txBody>
                  <a:tcPr marL="4564" marR="4564" marT="4564" marB="0" anchor="b">
                    <a:lnL>
                      <a:noFill/>
                    </a:lnL>
                    <a:lnR>
                      <a:noFill/>
                    </a:lnR>
                    <a:lnT>
                      <a:noFill/>
                    </a:lnT>
                    <a:lnB>
                      <a:noFill/>
                    </a:lnB>
                    <a:solidFill>
                      <a:srgbClr val="D0CECE"/>
                    </a:solidFill>
                  </a:tcPr>
                </a:tc>
                <a:tc>
                  <a:txBody>
                    <a:bodyPr/>
                    <a:lstStyle/>
                    <a:p>
                      <a:pPr algn="l" fontAlgn="b"/>
                      <a:endParaRPr lang="en-GB" sz="500" b="0" i="0" u="none" strike="noStrike" dirty="0">
                        <a:solidFill>
                          <a:srgbClr val="000000"/>
                        </a:solidFill>
                        <a:effectLst/>
                        <a:latin typeface="Calibri" panose="020F0502020204030204" pitchFamily="34" charset="0"/>
                      </a:endParaRPr>
                    </a:p>
                  </a:txBody>
                  <a:tcPr marL="4564" marR="4564" marT="4564" marB="0" anchor="b">
                    <a:lnL>
                      <a:noFill/>
                    </a:lnL>
                    <a:lnR>
                      <a:noFill/>
                    </a:lnR>
                    <a:lnT>
                      <a:noFill/>
                    </a:lnT>
                    <a:lnB>
                      <a:noFill/>
                    </a:lnB>
                  </a:tcPr>
                </a:tc>
                <a:tc>
                  <a:txBody>
                    <a:bodyPr/>
                    <a:lstStyle/>
                    <a:p>
                      <a:pPr algn="l" fontAlgn="b"/>
                      <a:r>
                        <a:rPr lang="en-GB" sz="500" b="0" i="0" u="none" strike="noStrike" dirty="0">
                          <a:solidFill>
                            <a:srgbClr val="000000"/>
                          </a:solidFill>
                          <a:effectLst/>
                          <a:latin typeface="Calibri" panose="020F0502020204030204" pitchFamily="34" charset="0"/>
                        </a:rPr>
                        <a:t> </a:t>
                      </a:r>
                    </a:p>
                  </a:txBody>
                  <a:tcPr marL="4564" marR="4564" marT="4564" marB="0" anchor="b">
                    <a:lnL>
                      <a:noFill/>
                    </a:lnL>
                    <a:lnR w="12700" cap="flat" cmpd="sng" algn="ctr">
                      <a:solidFill>
                        <a:srgbClr val="000000"/>
                      </a:solidFill>
                      <a:prstDash val="solid"/>
                      <a:round/>
                      <a:headEnd type="none" w="med" len="med"/>
                      <a:tailEnd type="none" w="med" len="med"/>
                    </a:lnR>
                    <a:lnT>
                      <a:noFill/>
                    </a:lnT>
                    <a:lnB>
                      <a:noFill/>
                    </a:lnB>
                    <a:solidFill>
                      <a:srgbClr val="D0CECE"/>
                    </a:solidFill>
                  </a:tcPr>
                </a:tc>
                <a:tc>
                  <a:txBody>
                    <a:bodyPr/>
                    <a:lstStyle/>
                    <a:p>
                      <a:pPr algn="l" fontAlgn="b"/>
                      <a:r>
                        <a:rPr lang="en-GB" sz="500" b="0" i="0" u="none" strike="noStrike" dirty="0">
                          <a:solidFill>
                            <a:srgbClr val="000000"/>
                          </a:solidFill>
                          <a:effectLst/>
                          <a:latin typeface="Calibri" panose="020F0502020204030204" pitchFamily="34" charset="0"/>
                        </a:rPr>
                        <a:t> </a:t>
                      </a:r>
                    </a:p>
                  </a:txBody>
                  <a:tcPr marL="4564" marR="4564" marT="4564"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r>
                        <a:rPr lang="en-GB" sz="500" b="0" i="0" u="none" strike="noStrike" dirty="0">
                          <a:solidFill>
                            <a:srgbClr val="000000"/>
                          </a:solidFill>
                          <a:effectLst/>
                          <a:latin typeface="Calibri" panose="020F0502020204030204" pitchFamily="34" charset="0"/>
                        </a:rPr>
                        <a:t> </a:t>
                      </a:r>
                    </a:p>
                  </a:txBody>
                  <a:tcPr marL="4564" marR="4564" marT="4564" marB="0" anchor="b">
                    <a:lnL>
                      <a:noFill/>
                    </a:lnL>
                    <a:lnR>
                      <a:noFill/>
                    </a:lnR>
                    <a:lnT>
                      <a:noFill/>
                    </a:lnT>
                    <a:lnB>
                      <a:noFill/>
                    </a:lnB>
                    <a:solidFill>
                      <a:srgbClr val="D0CECE"/>
                    </a:solidFill>
                  </a:tcPr>
                </a:tc>
                <a:tc>
                  <a:txBody>
                    <a:bodyPr/>
                    <a:lstStyle/>
                    <a:p>
                      <a:pPr algn="l" fontAlgn="b"/>
                      <a:endParaRPr lang="en-GB" sz="500" b="0" i="0" u="none" strike="noStrike" dirty="0">
                        <a:solidFill>
                          <a:srgbClr val="000000"/>
                        </a:solidFill>
                        <a:effectLst/>
                        <a:latin typeface="Calibri" panose="020F0502020204030204" pitchFamily="34" charset="0"/>
                      </a:endParaRPr>
                    </a:p>
                  </a:txBody>
                  <a:tcPr marL="4564" marR="4564" marT="4564" marB="0" anchor="b">
                    <a:lnL>
                      <a:noFill/>
                    </a:lnL>
                    <a:lnR>
                      <a:noFill/>
                    </a:lnR>
                    <a:lnT>
                      <a:noFill/>
                    </a:lnT>
                    <a:lnB>
                      <a:noFill/>
                    </a:lnB>
                  </a:tcPr>
                </a:tc>
                <a:tc>
                  <a:txBody>
                    <a:bodyPr/>
                    <a:lstStyle/>
                    <a:p>
                      <a:pPr algn="l" fontAlgn="b"/>
                      <a:endParaRPr lang="en-GB" sz="500" b="0" i="0" u="none" strike="noStrike" dirty="0">
                        <a:solidFill>
                          <a:srgbClr val="000000"/>
                        </a:solidFill>
                        <a:effectLst/>
                        <a:latin typeface="Calibri" panose="020F0502020204030204" pitchFamily="34" charset="0"/>
                      </a:endParaRPr>
                    </a:p>
                  </a:txBody>
                  <a:tcPr marL="4564" marR="4564" marT="4564" marB="0" anchor="b">
                    <a:lnL>
                      <a:noFill/>
                    </a:lnL>
                    <a:lnR>
                      <a:noFill/>
                    </a:lnR>
                    <a:lnT>
                      <a:noFill/>
                    </a:lnT>
                    <a:lnB>
                      <a:noFill/>
                    </a:lnB>
                  </a:tcPr>
                </a:tc>
                <a:tc>
                  <a:txBody>
                    <a:bodyPr/>
                    <a:lstStyle/>
                    <a:p>
                      <a:pPr algn="l" fontAlgn="b"/>
                      <a:endParaRPr lang="en-GB" sz="500" b="0" i="0" u="none" strike="noStrike" dirty="0">
                        <a:solidFill>
                          <a:srgbClr val="000000"/>
                        </a:solidFill>
                        <a:effectLst/>
                        <a:latin typeface="Calibri" panose="020F0502020204030204" pitchFamily="34" charset="0"/>
                      </a:endParaRPr>
                    </a:p>
                  </a:txBody>
                  <a:tcPr marL="4564" marR="4564" marT="4564" marB="0" anchor="b">
                    <a:lnL>
                      <a:noFill/>
                    </a:lnL>
                    <a:lnR>
                      <a:noFill/>
                    </a:lnR>
                    <a:lnT>
                      <a:noFill/>
                    </a:lnT>
                    <a:lnB>
                      <a:noFill/>
                    </a:lnB>
                  </a:tcPr>
                </a:tc>
                <a:extLst>
                  <a:ext uri="{0D108BD9-81ED-4DB2-BD59-A6C34878D82A}">
                    <a16:rowId xmlns:a16="http://schemas.microsoft.com/office/drawing/2014/main" val="2792221987"/>
                  </a:ext>
                </a:extLst>
              </a:tr>
              <a:tr h="130352">
                <a:tc>
                  <a:txBody>
                    <a:bodyPr/>
                    <a:lstStyle/>
                    <a:p>
                      <a:pPr algn="l" fontAlgn="b"/>
                      <a:endParaRPr lang="en-GB" sz="500" b="0" i="0" u="none" strike="noStrike" dirty="0">
                        <a:solidFill>
                          <a:srgbClr val="000000"/>
                        </a:solidFill>
                        <a:effectLst/>
                        <a:latin typeface="Calibri" panose="020F0502020204030204" pitchFamily="34" charset="0"/>
                      </a:endParaRPr>
                    </a:p>
                  </a:txBody>
                  <a:tcPr marL="4564" marR="4564" marT="4564" marB="0" anchor="b">
                    <a:lnL>
                      <a:noFill/>
                    </a:lnL>
                    <a:lnR>
                      <a:noFill/>
                    </a:lnR>
                    <a:lnT>
                      <a:noFill/>
                    </a:lnT>
                    <a:lnB>
                      <a:noFill/>
                    </a:lnB>
                  </a:tcPr>
                </a:tc>
                <a:tc>
                  <a:txBody>
                    <a:bodyPr/>
                    <a:lstStyle/>
                    <a:p>
                      <a:pPr algn="l" fontAlgn="b"/>
                      <a:endParaRPr lang="en-GB" sz="800" b="0" i="0" u="none" strike="noStrike" dirty="0">
                        <a:solidFill>
                          <a:srgbClr val="000000"/>
                        </a:solidFill>
                        <a:effectLst/>
                        <a:latin typeface="Calibri" panose="020F0502020204030204" pitchFamily="34" charset="0"/>
                      </a:endParaRPr>
                    </a:p>
                  </a:txBody>
                  <a:tcPr marL="4564" marR="4564" marT="4564" marB="0" anchor="b">
                    <a:lnL>
                      <a:noFill/>
                    </a:lnL>
                    <a:lnR>
                      <a:noFill/>
                    </a:lnR>
                    <a:lnT>
                      <a:noFill/>
                    </a:lnT>
                    <a:lnB>
                      <a:noFill/>
                    </a:lnB>
                  </a:tcPr>
                </a:tc>
                <a:tc>
                  <a:txBody>
                    <a:bodyPr/>
                    <a:lstStyle/>
                    <a:p>
                      <a:pPr algn="ctr" fontAlgn="ctr"/>
                      <a:endParaRPr lang="en-GB" sz="800" b="0" i="0" u="none" strike="noStrike" dirty="0">
                        <a:solidFill>
                          <a:srgbClr val="000000"/>
                        </a:solidFill>
                        <a:effectLst/>
                        <a:latin typeface="Calibri" panose="020F0502020204030204" pitchFamily="34" charset="0"/>
                      </a:endParaRPr>
                    </a:p>
                  </a:txBody>
                  <a:tcPr marL="4564" marR="4564" marT="4564" marB="0" anchor="ctr">
                    <a:lnL>
                      <a:noFill/>
                    </a:lnL>
                    <a:lnR>
                      <a:noFill/>
                    </a:lnR>
                    <a:lnT>
                      <a:noFill/>
                    </a:lnT>
                    <a:lnB>
                      <a:noFill/>
                    </a:lnB>
                  </a:tcPr>
                </a:tc>
                <a:tc>
                  <a:txBody>
                    <a:bodyPr/>
                    <a:lstStyle/>
                    <a:p>
                      <a:pPr algn="l" fontAlgn="b"/>
                      <a:endParaRPr lang="en-GB" sz="500" b="0" i="0" u="none" strike="noStrike" dirty="0">
                        <a:solidFill>
                          <a:srgbClr val="000000"/>
                        </a:solidFill>
                        <a:effectLst/>
                        <a:latin typeface="Calibri" panose="020F0502020204030204" pitchFamily="34" charset="0"/>
                      </a:endParaRPr>
                    </a:p>
                  </a:txBody>
                  <a:tcPr marL="4564" marR="4564" marT="4564" marB="0" anchor="b">
                    <a:lnL>
                      <a:noFill/>
                    </a:lnL>
                    <a:lnR>
                      <a:noFill/>
                    </a:lnR>
                    <a:lnT>
                      <a:noFill/>
                    </a:lnT>
                    <a:lnB>
                      <a:noFill/>
                    </a:lnB>
                  </a:tcPr>
                </a:tc>
                <a:tc>
                  <a:txBody>
                    <a:bodyPr/>
                    <a:lstStyle/>
                    <a:p>
                      <a:pPr algn="l" fontAlgn="b"/>
                      <a:endParaRPr lang="en-GB" sz="500" b="0" i="0" u="none" strike="noStrike" dirty="0">
                        <a:solidFill>
                          <a:srgbClr val="000000"/>
                        </a:solidFill>
                        <a:effectLst/>
                        <a:latin typeface="Calibri" panose="020F0502020204030204" pitchFamily="34" charset="0"/>
                      </a:endParaRPr>
                    </a:p>
                  </a:txBody>
                  <a:tcPr marL="4564" marR="4564" marT="4564" marB="0" anchor="b">
                    <a:lnL>
                      <a:noFill/>
                    </a:lnL>
                    <a:lnR>
                      <a:noFill/>
                    </a:lnR>
                    <a:lnT>
                      <a:noFill/>
                    </a:lnT>
                    <a:lnB>
                      <a:noFill/>
                    </a:lnB>
                  </a:tcPr>
                </a:tc>
                <a:tc>
                  <a:txBody>
                    <a:bodyPr/>
                    <a:lstStyle/>
                    <a:p>
                      <a:pPr algn="l" fontAlgn="b"/>
                      <a:endParaRPr lang="en-GB" sz="500" b="0" i="0" u="none" strike="noStrike" dirty="0">
                        <a:solidFill>
                          <a:srgbClr val="000000"/>
                        </a:solidFill>
                        <a:effectLst/>
                        <a:latin typeface="Calibri" panose="020F0502020204030204" pitchFamily="34" charset="0"/>
                      </a:endParaRPr>
                    </a:p>
                  </a:txBody>
                  <a:tcPr marL="4564" marR="4564" marT="4564" marB="0" anchor="b">
                    <a:lnL>
                      <a:noFill/>
                    </a:lnL>
                    <a:lnR>
                      <a:noFill/>
                    </a:lnR>
                    <a:lnT>
                      <a:noFill/>
                    </a:lnT>
                    <a:lnB>
                      <a:noFill/>
                    </a:lnB>
                  </a:tcPr>
                </a:tc>
                <a:tc>
                  <a:txBody>
                    <a:bodyPr/>
                    <a:lstStyle/>
                    <a:p>
                      <a:pPr algn="l" fontAlgn="b"/>
                      <a:endParaRPr lang="en-GB" sz="500" b="0" i="0" u="none" strike="noStrike" dirty="0">
                        <a:solidFill>
                          <a:srgbClr val="000000"/>
                        </a:solidFill>
                        <a:effectLst/>
                        <a:latin typeface="Calibri" panose="020F0502020204030204" pitchFamily="34" charset="0"/>
                      </a:endParaRPr>
                    </a:p>
                  </a:txBody>
                  <a:tcPr marL="4564" marR="4564" marT="4564" marB="0" anchor="b">
                    <a:lnL>
                      <a:noFill/>
                    </a:lnL>
                    <a:lnR>
                      <a:noFill/>
                    </a:lnR>
                    <a:lnT>
                      <a:noFill/>
                    </a:lnT>
                    <a:lnB>
                      <a:noFill/>
                    </a:lnB>
                  </a:tcPr>
                </a:tc>
                <a:tc>
                  <a:txBody>
                    <a:bodyPr/>
                    <a:lstStyle/>
                    <a:p>
                      <a:pPr algn="l" fontAlgn="b"/>
                      <a:endParaRPr lang="en-GB" sz="500" b="0" i="0" u="none" strike="noStrike" dirty="0">
                        <a:solidFill>
                          <a:srgbClr val="000000"/>
                        </a:solidFill>
                        <a:effectLst/>
                        <a:latin typeface="Calibri" panose="020F0502020204030204" pitchFamily="34" charset="0"/>
                      </a:endParaRPr>
                    </a:p>
                  </a:txBody>
                  <a:tcPr marL="4564" marR="4564" marT="4564" marB="0" anchor="b">
                    <a:lnL>
                      <a:noFill/>
                    </a:lnL>
                    <a:lnR>
                      <a:noFill/>
                    </a:lnR>
                    <a:lnT>
                      <a:noFill/>
                    </a:lnT>
                    <a:lnB>
                      <a:noFill/>
                    </a:lnB>
                  </a:tcPr>
                </a:tc>
                <a:tc>
                  <a:txBody>
                    <a:bodyPr/>
                    <a:lstStyle/>
                    <a:p>
                      <a:pPr algn="l" fontAlgn="b"/>
                      <a:endParaRPr lang="en-GB" sz="500" b="0" i="0" u="none" strike="noStrike" dirty="0">
                        <a:solidFill>
                          <a:srgbClr val="000000"/>
                        </a:solidFill>
                        <a:effectLst/>
                        <a:latin typeface="Calibri" panose="020F0502020204030204" pitchFamily="34" charset="0"/>
                      </a:endParaRPr>
                    </a:p>
                  </a:txBody>
                  <a:tcPr marL="4564" marR="4564" marT="4564" marB="0" anchor="b">
                    <a:lnL>
                      <a:noFill/>
                    </a:lnL>
                    <a:lnR>
                      <a:noFill/>
                    </a:lnR>
                    <a:lnT>
                      <a:noFill/>
                    </a:lnT>
                    <a:lnB>
                      <a:noFill/>
                    </a:lnB>
                  </a:tcPr>
                </a:tc>
                <a:tc>
                  <a:txBody>
                    <a:bodyPr/>
                    <a:lstStyle/>
                    <a:p>
                      <a:pPr algn="l" fontAlgn="b"/>
                      <a:endParaRPr lang="en-GB" sz="500" b="0" i="0" u="none" strike="noStrike" dirty="0">
                        <a:solidFill>
                          <a:srgbClr val="000000"/>
                        </a:solidFill>
                        <a:effectLst/>
                        <a:latin typeface="Calibri" panose="020F0502020204030204" pitchFamily="34" charset="0"/>
                      </a:endParaRPr>
                    </a:p>
                  </a:txBody>
                  <a:tcPr marL="4564" marR="4564" marT="4564" marB="0" anchor="b">
                    <a:lnL>
                      <a:noFill/>
                    </a:lnL>
                    <a:lnR>
                      <a:noFill/>
                    </a:lnR>
                    <a:lnT>
                      <a:noFill/>
                    </a:lnT>
                    <a:lnB>
                      <a:noFill/>
                    </a:lnB>
                  </a:tcPr>
                </a:tc>
                <a:tc>
                  <a:txBody>
                    <a:bodyPr/>
                    <a:lstStyle/>
                    <a:p>
                      <a:pPr algn="l" fontAlgn="b"/>
                      <a:endParaRPr lang="en-GB" sz="500" b="0" i="0" u="none" strike="noStrike" dirty="0">
                        <a:solidFill>
                          <a:srgbClr val="000000"/>
                        </a:solidFill>
                        <a:effectLst/>
                        <a:latin typeface="Calibri" panose="020F0502020204030204" pitchFamily="34" charset="0"/>
                      </a:endParaRPr>
                    </a:p>
                  </a:txBody>
                  <a:tcPr marL="4564" marR="4564" marT="4564" marB="0" anchor="b">
                    <a:lnL>
                      <a:noFill/>
                    </a:lnL>
                    <a:lnR>
                      <a:noFill/>
                    </a:lnR>
                    <a:lnT>
                      <a:noFill/>
                    </a:lnT>
                    <a:lnB>
                      <a:noFill/>
                    </a:lnB>
                  </a:tcPr>
                </a:tc>
                <a:tc>
                  <a:txBody>
                    <a:bodyPr/>
                    <a:lstStyle/>
                    <a:p>
                      <a:pPr algn="l" fontAlgn="b"/>
                      <a:endParaRPr lang="en-GB" sz="500" b="0" i="0" u="none" strike="noStrike" dirty="0">
                        <a:solidFill>
                          <a:srgbClr val="000000"/>
                        </a:solidFill>
                        <a:effectLst/>
                        <a:latin typeface="Calibri" panose="020F0502020204030204" pitchFamily="34" charset="0"/>
                      </a:endParaRPr>
                    </a:p>
                  </a:txBody>
                  <a:tcPr marL="4564" marR="4564" marT="4564" marB="0" anchor="b">
                    <a:lnL>
                      <a:noFill/>
                    </a:lnL>
                    <a:lnR>
                      <a:noFill/>
                    </a:lnR>
                    <a:lnT>
                      <a:noFill/>
                    </a:lnT>
                    <a:lnB>
                      <a:noFill/>
                    </a:lnB>
                  </a:tcPr>
                </a:tc>
                <a:tc>
                  <a:txBody>
                    <a:bodyPr/>
                    <a:lstStyle/>
                    <a:p>
                      <a:pPr algn="l" fontAlgn="b"/>
                      <a:endParaRPr lang="en-GB" sz="500" b="0" i="0" u="none" strike="noStrike" dirty="0">
                        <a:solidFill>
                          <a:srgbClr val="000000"/>
                        </a:solidFill>
                        <a:effectLst/>
                        <a:latin typeface="Calibri" panose="020F0502020204030204" pitchFamily="34" charset="0"/>
                      </a:endParaRPr>
                    </a:p>
                  </a:txBody>
                  <a:tcPr marL="4564" marR="4564" marT="4564" marB="0" anchor="b">
                    <a:lnL>
                      <a:noFill/>
                    </a:lnL>
                    <a:lnR>
                      <a:noFill/>
                    </a:lnR>
                    <a:lnT>
                      <a:noFill/>
                    </a:lnT>
                    <a:lnB>
                      <a:noFill/>
                    </a:lnB>
                  </a:tcPr>
                </a:tc>
                <a:tc>
                  <a:txBody>
                    <a:bodyPr/>
                    <a:lstStyle/>
                    <a:p>
                      <a:pPr algn="l" fontAlgn="b"/>
                      <a:endParaRPr lang="en-GB" sz="500" b="0" i="0" u="none" strike="noStrike" dirty="0">
                        <a:solidFill>
                          <a:srgbClr val="000000"/>
                        </a:solidFill>
                        <a:effectLst/>
                        <a:latin typeface="Calibri" panose="020F0502020204030204" pitchFamily="34" charset="0"/>
                      </a:endParaRPr>
                    </a:p>
                  </a:txBody>
                  <a:tcPr marL="4564" marR="4564" marT="4564" marB="0" anchor="b">
                    <a:lnL>
                      <a:noFill/>
                    </a:lnL>
                    <a:lnR>
                      <a:noFill/>
                    </a:lnR>
                    <a:lnT>
                      <a:noFill/>
                    </a:lnT>
                    <a:lnB>
                      <a:noFill/>
                    </a:lnB>
                  </a:tcPr>
                </a:tc>
                <a:tc>
                  <a:txBody>
                    <a:bodyPr/>
                    <a:lstStyle/>
                    <a:p>
                      <a:pPr algn="l" fontAlgn="b"/>
                      <a:endParaRPr lang="en-GB" sz="500" b="0" i="0" u="none" strike="noStrike" dirty="0">
                        <a:solidFill>
                          <a:srgbClr val="000000"/>
                        </a:solidFill>
                        <a:effectLst/>
                        <a:latin typeface="Calibri" panose="020F0502020204030204" pitchFamily="34" charset="0"/>
                      </a:endParaRPr>
                    </a:p>
                  </a:txBody>
                  <a:tcPr marL="4564" marR="4564" marT="4564" marB="0" anchor="b">
                    <a:lnL>
                      <a:noFill/>
                    </a:lnL>
                    <a:lnR>
                      <a:noFill/>
                    </a:lnR>
                    <a:lnT>
                      <a:noFill/>
                    </a:lnT>
                    <a:lnB>
                      <a:noFill/>
                    </a:lnB>
                  </a:tcPr>
                </a:tc>
                <a:tc>
                  <a:txBody>
                    <a:bodyPr/>
                    <a:lstStyle/>
                    <a:p>
                      <a:pPr algn="l" fontAlgn="b"/>
                      <a:endParaRPr lang="en-GB" sz="500" b="0" i="0" u="none" strike="noStrike" dirty="0">
                        <a:solidFill>
                          <a:srgbClr val="000000"/>
                        </a:solidFill>
                        <a:effectLst/>
                        <a:latin typeface="Calibri" panose="020F0502020204030204" pitchFamily="34" charset="0"/>
                      </a:endParaRPr>
                    </a:p>
                  </a:txBody>
                  <a:tcPr marL="4564" marR="4564" marT="4564" marB="0" anchor="b">
                    <a:lnL>
                      <a:noFill/>
                    </a:lnL>
                    <a:lnR>
                      <a:noFill/>
                    </a:lnR>
                    <a:lnT>
                      <a:noFill/>
                    </a:lnT>
                    <a:lnB>
                      <a:noFill/>
                    </a:lnB>
                  </a:tcPr>
                </a:tc>
                <a:tc>
                  <a:txBody>
                    <a:bodyPr/>
                    <a:lstStyle/>
                    <a:p>
                      <a:pPr algn="l" fontAlgn="b"/>
                      <a:endParaRPr lang="en-GB" sz="500" b="0" i="0" u="none" strike="noStrike" dirty="0">
                        <a:solidFill>
                          <a:srgbClr val="000000"/>
                        </a:solidFill>
                        <a:effectLst/>
                        <a:latin typeface="Calibri" panose="020F0502020204030204" pitchFamily="34" charset="0"/>
                      </a:endParaRPr>
                    </a:p>
                  </a:txBody>
                  <a:tcPr marL="4564" marR="4564" marT="4564" marB="0" anchor="b">
                    <a:lnL>
                      <a:noFill/>
                    </a:lnL>
                    <a:lnR>
                      <a:noFill/>
                    </a:lnR>
                    <a:lnT>
                      <a:noFill/>
                    </a:lnT>
                    <a:lnB>
                      <a:noFill/>
                    </a:lnB>
                  </a:tcPr>
                </a:tc>
                <a:tc>
                  <a:txBody>
                    <a:bodyPr/>
                    <a:lstStyle/>
                    <a:p>
                      <a:pPr algn="l" fontAlgn="b"/>
                      <a:endParaRPr lang="en-GB" sz="500" b="0" i="0" u="none" strike="noStrike" dirty="0">
                        <a:solidFill>
                          <a:srgbClr val="000000"/>
                        </a:solidFill>
                        <a:effectLst/>
                        <a:latin typeface="Calibri" panose="020F0502020204030204" pitchFamily="34" charset="0"/>
                      </a:endParaRPr>
                    </a:p>
                  </a:txBody>
                  <a:tcPr marL="4564" marR="4564" marT="4564" marB="0" anchor="b">
                    <a:lnL>
                      <a:noFill/>
                    </a:lnL>
                    <a:lnR>
                      <a:noFill/>
                    </a:lnR>
                    <a:lnT>
                      <a:noFill/>
                    </a:lnT>
                    <a:lnB>
                      <a:noFill/>
                    </a:lnB>
                  </a:tcPr>
                </a:tc>
                <a:tc>
                  <a:txBody>
                    <a:bodyPr/>
                    <a:lstStyle/>
                    <a:p>
                      <a:pPr algn="l" fontAlgn="b"/>
                      <a:endParaRPr lang="en-GB" sz="500" b="0" i="0" u="none" strike="noStrike" dirty="0">
                        <a:solidFill>
                          <a:srgbClr val="000000"/>
                        </a:solidFill>
                        <a:effectLst/>
                        <a:latin typeface="Calibri" panose="020F0502020204030204" pitchFamily="34" charset="0"/>
                      </a:endParaRPr>
                    </a:p>
                  </a:txBody>
                  <a:tcPr marL="4564" marR="4564" marT="4564" marB="0" anchor="b">
                    <a:lnL>
                      <a:noFill/>
                    </a:lnL>
                    <a:lnR>
                      <a:noFill/>
                    </a:lnR>
                    <a:lnT>
                      <a:noFill/>
                    </a:lnT>
                    <a:lnB>
                      <a:noFill/>
                    </a:lnB>
                  </a:tcPr>
                </a:tc>
                <a:tc>
                  <a:txBody>
                    <a:bodyPr/>
                    <a:lstStyle/>
                    <a:p>
                      <a:pPr algn="l" fontAlgn="b"/>
                      <a:endParaRPr lang="en-GB" sz="500" b="0" i="0" u="none" strike="noStrike" dirty="0">
                        <a:solidFill>
                          <a:srgbClr val="000000"/>
                        </a:solidFill>
                        <a:effectLst/>
                        <a:latin typeface="Calibri" panose="020F0502020204030204" pitchFamily="34" charset="0"/>
                      </a:endParaRPr>
                    </a:p>
                  </a:txBody>
                  <a:tcPr marL="4564" marR="4564" marT="4564" marB="0" anchor="b">
                    <a:lnL>
                      <a:noFill/>
                    </a:lnL>
                    <a:lnR>
                      <a:noFill/>
                    </a:lnR>
                    <a:lnT>
                      <a:noFill/>
                    </a:lnT>
                    <a:lnB>
                      <a:noFill/>
                    </a:lnB>
                  </a:tcPr>
                </a:tc>
                <a:tc>
                  <a:txBody>
                    <a:bodyPr/>
                    <a:lstStyle/>
                    <a:p>
                      <a:pPr algn="l" fontAlgn="b"/>
                      <a:endParaRPr lang="en-GB" sz="500" b="0" i="0" u="none" strike="noStrike" dirty="0">
                        <a:solidFill>
                          <a:srgbClr val="000000"/>
                        </a:solidFill>
                        <a:effectLst/>
                        <a:latin typeface="Calibri" panose="020F0502020204030204" pitchFamily="34" charset="0"/>
                      </a:endParaRPr>
                    </a:p>
                  </a:txBody>
                  <a:tcPr marL="4564" marR="4564" marT="4564" marB="0" anchor="b">
                    <a:lnL>
                      <a:noFill/>
                    </a:lnL>
                    <a:lnR>
                      <a:noFill/>
                    </a:lnR>
                    <a:lnT>
                      <a:noFill/>
                    </a:lnT>
                    <a:lnB>
                      <a:noFill/>
                    </a:lnB>
                  </a:tcPr>
                </a:tc>
                <a:tc>
                  <a:txBody>
                    <a:bodyPr/>
                    <a:lstStyle/>
                    <a:p>
                      <a:pPr algn="l" fontAlgn="b"/>
                      <a:endParaRPr lang="en-GB" sz="500" b="0" i="0" u="none" strike="noStrike" dirty="0">
                        <a:solidFill>
                          <a:srgbClr val="000000"/>
                        </a:solidFill>
                        <a:effectLst/>
                        <a:latin typeface="Calibri" panose="020F0502020204030204" pitchFamily="34" charset="0"/>
                      </a:endParaRPr>
                    </a:p>
                  </a:txBody>
                  <a:tcPr marL="4564" marR="4564" marT="4564" marB="0" anchor="b">
                    <a:lnL>
                      <a:noFill/>
                    </a:lnL>
                    <a:lnR>
                      <a:noFill/>
                    </a:lnR>
                    <a:lnT>
                      <a:noFill/>
                    </a:lnT>
                    <a:lnB>
                      <a:noFill/>
                    </a:lnB>
                  </a:tcPr>
                </a:tc>
                <a:tc>
                  <a:txBody>
                    <a:bodyPr/>
                    <a:lstStyle/>
                    <a:p>
                      <a:pPr algn="l" fontAlgn="b"/>
                      <a:endParaRPr lang="en-GB" sz="500" b="0" i="0" u="none" strike="noStrike" dirty="0">
                        <a:solidFill>
                          <a:srgbClr val="000000"/>
                        </a:solidFill>
                        <a:effectLst/>
                        <a:latin typeface="Calibri" panose="020F0502020204030204" pitchFamily="34" charset="0"/>
                      </a:endParaRPr>
                    </a:p>
                  </a:txBody>
                  <a:tcPr marL="4564" marR="4564" marT="4564" marB="0" anchor="b">
                    <a:lnL>
                      <a:noFill/>
                    </a:lnL>
                    <a:lnR>
                      <a:noFill/>
                    </a:lnR>
                    <a:lnT>
                      <a:noFill/>
                    </a:lnT>
                    <a:lnB>
                      <a:noFill/>
                    </a:lnB>
                  </a:tcPr>
                </a:tc>
                <a:tc>
                  <a:txBody>
                    <a:bodyPr/>
                    <a:lstStyle/>
                    <a:p>
                      <a:pPr algn="l" fontAlgn="b"/>
                      <a:endParaRPr lang="en-GB" sz="500" b="0" i="0" u="none" strike="noStrike" dirty="0">
                        <a:solidFill>
                          <a:srgbClr val="000000"/>
                        </a:solidFill>
                        <a:effectLst/>
                        <a:latin typeface="Calibri" panose="020F0502020204030204" pitchFamily="34" charset="0"/>
                      </a:endParaRPr>
                    </a:p>
                  </a:txBody>
                  <a:tcPr marL="4564" marR="4564" marT="4564" marB="0" anchor="b">
                    <a:lnL>
                      <a:noFill/>
                    </a:lnL>
                    <a:lnR>
                      <a:noFill/>
                    </a:lnR>
                    <a:lnT>
                      <a:noFill/>
                    </a:lnT>
                    <a:lnB>
                      <a:noFill/>
                    </a:lnB>
                  </a:tcPr>
                </a:tc>
                <a:tc>
                  <a:txBody>
                    <a:bodyPr/>
                    <a:lstStyle/>
                    <a:p>
                      <a:pPr algn="l" fontAlgn="b"/>
                      <a:endParaRPr lang="en-GB" sz="500" b="0" i="0" u="none" strike="noStrike" dirty="0">
                        <a:solidFill>
                          <a:srgbClr val="000000"/>
                        </a:solidFill>
                        <a:effectLst/>
                        <a:latin typeface="Calibri" panose="020F0502020204030204" pitchFamily="34" charset="0"/>
                      </a:endParaRPr>
                    </a:p>
                  </a:txBody>
                  <a:tcPr marL="4564" marR="4564" marT="4564" marB="0" anchor="b">
                    <a:lnL>
                      <a:noFill/>
                    </a:lnL>
                    <a:lnR>
                      <a:noFill/>
                    </a:lnR>
                    <a:lnT>
                      <a:noFill/>
                    </a:lnT>
                    <a:lnB>
                      <a:noFill/>
                    </a:lnB>
                  </a:tcPr>
                </a:tc>
                <a:tc>
                  <a:txBody>
                    <a:bodyPr/>
                    <a:lstStyle/>
                    <a:p>
                      <a:pPr algn="l" fontAlgn="b"/>
                      <a:endParaRPr lang="en-GB" sz="500" b="0" i="0" u="none" strike="noStrike" dirty="0">
                        <a:solidFill>
                          <a:srgbClr val="000000"/>
                        </a:solidFill>
                        <a:effectLst/>
                        <a:latin typeface="Calibri" panose="020F0502020204030204" pitchFamily="34" charset="0"/>
                      </a:endParaRPr>
                    </a:p>
                  </a:txBody>
                  <a:tcPr marL="4564" marR="4564" marT="4564" marB="0" anchor="b">
                    <a:lnL>
                      <a:noFill/>
                    </a:lnL>
                    <a:lnR>
                      <a:noFill/>
                    </a:lnR>
                    <a:lnT>
                      <a:noFill/>
                    </a:lnT>
                    <a:lnB>
                      <a:noFill/>
                    </a:lnB>
                  </a:tcPr>
                </a:tc>
                <a:tc>
                  <a:txBody>
                    <a:bodyPr/>
                    <a:lstStyle/>
                    <a:p>
                      <a:pPr algn="l" fontAlgn="b"/>
                      <a:endParaRPr lang="en-GB" sz="500" b="0" i="0" u="none" strike="noStrike" dirty="0">
                        <a:solidFill>
                          <a:srgbClr val="000000"/>
                        </a:solidFill>
                        <a:effectLst/>
                        <a:latin typeface="Calibri" panose="020F0502020204030204" pitchFamily="34" charset="0"/>
                      </a:endParaRPr>
                    </a:p>
                  </a:txBody>
                  <a:tcPr marL="4564" marR="4564" marT="4564" marB="0" anchor="b">
                    <a:lnL>
                      <a:noFill/>
                    </a:lnL>
                    <a:lnR>
                      <a:noFill/>
                    </a:lnR>
                    <a:lnT>
                      <a:noFill/>
                    </a:lnT>
                    <a:lnB>
                      <a:noFill/>
                    </a:lnB>
                  </a:tcPr>
                </a:tc>
                <a:tc>
                  <a:txBody>
                    <a:bodyPr/>
                    <a:lstStyle/>
                    <a:p>
                      <a:pPr algn="l" fontAlgn="b"/>
                      <a:endParaRPr lang="en-GB" sz="500" b="0" i="0" u="none" strike="noStrike" dirty="0">
                        <a:solidFill>
                          <a:srgbClr val="000000"/>
                        </a:solidFill>
                        <a:effectLst/>
                        <a:latin typeface="Calibri" panose="020F0502020204030204" pitchFamily="34" charset="0"/>
                      </a:endParaRPr>
                    </a:p>
                  </a:txBody>
                  <a:tcPr marL="4564" marR="4564" marT="4564" marB="0" anchor="b">
                    <a:lnL>
                      <a:noFill/>
                    </a:lnL>
                    <a:lnR>
                      <a:noFill/>
                    </a:lnR>
                    <a:lnT>
                      <a:noFill/>
                    </a:lnT>
                    <a:lnB>
                      <a:noFill/>
                    </a:lnB>
                  </a:tcPr>
                </a:tc>
                <a:tc>
                  <a:txBody>
                    <a:bodyPr/>
                    <a:lstStyle/>
                    <a:p>
                      <a:pPr algn="l" fontAlgn="b"/>
                      <a:endParaRPr lang="en-GB" sz="500" b="0" i="0" u="none" strike="noStrike" dirty="0">
                        <a:solidFill>
                          <a:srgbClr val="000000"/>
                        </a:solidFill>
                        <a:effectLst/>
                        <a:latin typeface="Calibri" panose="020F0502020204030204" pitchFamily="34" charset="0"/>
                      </a:endParaRPr>
                    </a:p>
                  </a:txBody>
                  <a:tcPr marL="4564" marR="4564" marT="4564" marB="0" anchor="b">
                    <a:lnL>
                      <a:noFill/>
                    </a:lnL>
                    <a:lnR>
                      <a:noFill/>
                    </a:lnR>
                    <a:lnT>
                      <a:noFill/>
                    </a:lnT>
                    <a:lnB>
                      <a:noFill/>
                    </a:lnB>
                  </a:tcPr>
                </a:tc>
                <a:tc>
                  <a:txBody>
                    <a:bodyPr/>
                    <a:lstStyle/>
                    <a:p>
                      <a:pPr algn="l" fontAlgn="b"/>
                      <a:endParaRPr lang="en-GB" sz="500" b="0" i="0" u="none" strike="noStrike" dirty="0">
                        <a:solidFill>
                          <a:srgbClr val="000000"/>
                        </a:solidFill>
                        <a:effectLst/>
                        <a:latin typeface="Calibri" panose="020F0502020204030204" pitchFamily="34" charset="0"/>
                      </a:endParaRPr>
                    </a:p>
                  </a:txBody>
                  <a:tcPr marL="4564" marR="4564" marT="4564" marB="0" anchor="b">
                    <a:lnL>
                      <a:noFill/>
                    </a:lnL>
                    <a:lnR>
                      <a:noFill/>
                    </a:lnR>
                    <a:lnT>
                      <a:noFill/>
                    </a:lnT>
                    <a:lnB>
                      <a:noFill/>
                    </a:lnB>
                  </a:tcPr>
                </a:tc>
                <a:extLst>
                  <a:ext uri="{0D108BD9-81ED-4DB2-BD59-A6C34878D82A}">
                    <a16:rowId xmlns:a16="http://schemas.microsoft.com/office/drawing/2014/main" val="4206120727"/>
                  </a:ext>
                </a:extLst>
              </a:tr>
            </a:tbl>
          </a:graphicData>
        </a:graphic>
      </p:graphicFrame>
      <p:sp>
        <p:nvSpPr>
          <p:cNvPr id="2" name="Title 1">
            <a:extLst>
              <a:ext uri="{FF2B5EF4-FFF2-40B4-BE49-F238E27FC236}">
                <a16:creationId xmlns:a16="http://schemas.microsoft.com/office/drawing/2014/main" id="{20253E09-0EA0-4FDA-BA58-BE5A12FEB3C1}"/>
              </a:ext>
            </a:extLst>
          </p:cNvPr>
          <p:cNvSpPr>
            <a:spLocks noGrp="1"/>
          </p:cNvSpPr>
          <p:nvPr>
            <p:ph type="title"/>
          </p:nvPr>
        </p:nvSpPr>
        <p:spPr>
          <a:xfrm>
            <a:off x="685794" y="1135767"/>
            <a:ext cx="7886701" cy="1004400"/>
          </a:xfrm>
        </p:spPr>
        <p:txBody>
          <a:bodyPr/>
          <a:lstStyle/>
          <a:p>
            <a:r>
              <a:rPr lang="en-GB" sz="2400" dirty="0"/>
              <a:t>Original Project Plan – as at June ’21</a:t>
            </a:r>
            <a:br>
              <a:rPr lang="en-GB" sz="2400" dirty="0"/>
            </a:br>
            <a:r>
              <a:rPr lang="en-GB" sz="1800" dirty="0"/>
              <a:t>before starting pre-planning and planning process</a:t>
            </a:r>
            <a:endParaRPr lang="en-GB" sz="2400" dirty="0"/>
          </a:p>
        </p:txBody>
      </p:sp>
      <p:sp>
        <p:nvSpPr>
          <p:cNvPr id="4" name="Slide Number Placeholder 3">
            <a:extLst>
              <a:ext uri="{FF2B5EF4-FFF2-40B4-BE49-F238E27FC236}">
                <a16:creationId xmlns:a16="http://schemas.microsoft.com/office/drawing/2014/main" id="{D0ACE68C-000F-4609-98DC-EBA8518027B5}"/>
              </a:ext>
            </a:extLst>
          </p:cNvPr>
          <p:cNvSpPr>
            <a:spLocks noGrp="1"/>
          </p:cNvSpPr>
          <p:nvPr>
            <p:ph type="sldNum" sz="quarter" idx="12"/>
          </p:nvPr>
        </p:nvSpPr>
        <p:spPr/>
        <p:txBody>
          <a:bodyPr/>
          <a:lstStyle/>
          <a:p>
            <a:fld id="{E657D8A2-2FBD-4345-91A6-A0F50BA7A5D6}" type="slidenum">
              <a:rPr lang="en-US" smtClean="0"/>
              <a:pPr/>
              <a:t>19</a:t>
            </a:fld>
            <a:endParaRPr lang="en-US" dirty="0"/>
          </a:p>
        </p:txBody>
      </p:sp>
      <p:sp>
        <p:nvSpPr>
          <p:cNvPr id="10" name="Rectangle 9">
            <a:extLst>
              <a:ext uri="{FF2B5EF4-FFF2-40B4-BE49-F238E27FC236}">
                <a16:creationId xmlns:a16="http://schemas.microsoft.com/office/drawing/2014/main" id="{BF21638D-09DF-45C0-9828-C8F6A3B8CFF7}"/>
              </a:ext>
            </a:extLst>
          </p:cNvPr>
          <p:cNvSpPr/>
          <p:nvPr/>
        </p:nvSpPr>
        <p:spPr>
          <a:xfrm>
            <a:off x="5462955" y="3709912"/>
            <a:ext cx="378630" cy="369332"/>
          </a:xfrm>
          <a:prstGeom prst="rect">
            <a:avLst/>
          </a:prstGeom>
        </p:spPr>
        <p:txBody>
          <a:bodyPr wrap="none">
            <a:spAutoFit/>
          </a:bodyPr>
          <a:lstStyle/>
          <a:p>
            <a:r>
              <a:rPr lang="en-GB" dirty="0">
                <a:solidFill>
                  <a:srgbClr val="FF0000"/>
                </a:solidFill>
              </a:rPr>
              <a:t>M</a:t>
            </a:r>
          </a:p>
        </p:txBody>
      </p:sp>
      <p:sp>
        <p:nvSpPr>
          <p:cNvPr id="11" name="TextBox 10">
            <a:extLst>
              <a:ext uri="{FF2B5EF4-FFF2-40B4-BE49-F238E27FC236}">
                <a16:creationId xmlns:a16="http://schemas.microsoft.com/office/drawing/2014/main" id="{E8CD8D47-842F-4620-BB82-DB0FA46CFB6F}"/>
              </a:ext>
            </a:extLst>
          </p:cNvPr>
          <p:cNvSpPr txBox="1"/>
          <p:nvPr/>
        </p:nvSpPr>
        <p:spPr>
          <a:xfrm>
            <a:off x="387326" y="6419519"/>
            <a:ext cx="4184674" cy="338554"/>
          </a:xfrm>
          <a:prstGeom prst="rect">
            <a:avLst/>
          </a:prstGeom>
          <a:solidFill>
            <a:schemeClr val="bg1">
              <a:lumMod val="85000"/>
            </a:schemeClr>
          </a:solidFill>
        </p:spPr>
        <p:txBody>
          <a:bodyPr wrap="square" rtlCol="0">
            <a:spAutoFit/>
          </a:bodyPr>
          <a:lstStyle/>
          <a:p>
            <a:r>
              <a:rPr lang="en-GB" sz="1600" dirty="0">
                <a:solidFill>
                  <a:srgbClr val="FFFF00"/>
                </a:solidFill>
              </a:rPr>
              <a:t>D </a:t>
            </a:r>
            <a:r>
              <a:rPr lang="en-GB" sz="1600" dirty="0"/>
              <a:t>= Decision  </a:t>
            </a:r>
            <a:r>
              <a:rPr lang="en-GB" sz="1600" dirty="0">
                <a:solidFill>
                  <a:srgbClr val="FF0000"/>
                </a:solidFill>
              </a:rPr>
              <a:t>M </a:t>
            </a:r>
            <a:r>
              <a:rPr lang="en-GB" sz="1600" dirty="0"/>
              <a:t>= Milestone</a:t>
            </a:r>
          </a:p>
        </p:txBody>
      </p:sp>
      <p:sp>
        <p:nvSpPr>
          <p:cNvPr id="13" name="Rectangle 12">
            <a:extLst>
              <a:ext uri="{FF2B5EF4-FFF2-40B4-BE49-F238E27FC236}">
                <a16:creationId xmlns:a16="http://schemas.microsoft.com/office/drawing/2014/main" id="{082D2B08-C4E2-45E4-B48E-BDB5FCE0B816}"/>
              </a:ext>
            </a:extLst>
          </p:cNvPr>
          <p:cNvSpPr/>
          <p:nvPr/>
        </p:nvSpPr>
        <p:spPr>
          <a:xfrm>
            <a:off x="6179154" y="4009881"/>
            <a:ext cx="378630" cy="369332"/>
          </a:xfrm>
          <a:prstGeom prst="rect">
            <a:avLst/>
          </a:prstGeom>
        </p:spPr>
        <p:txBody>
          <a:bodyPr wrap="none">
            <a:spAutoFit/>
          </a:bodyPr>
          <a:lstStyle/>
          <a:p>
            <a:r>
              <a:rPr lang="en-GB" dirty="0">
                <a:solidFill>
                  <a:srgbClr val="FF0000"/>
                </a:solidFill>
              </a:rPr>
              <a:t>M</a:t>
            </a:r>
          </a:p>
        </p:txBody>
      </p:sp>
      <p:sp>
        <p:nvSpPr>
          <p:cNvPr id="14" name="Rectangle 13">
            <a:extLst>
              <a:ext uri="{FF2B5EF4-FFF2-40B4-BE49-F238E27FC236}">
                <a16:creationId xmlns:a16="http://schemas.microsoft.com/office/drawing/2014/main" id="{E23A69B0-5077-4CED-8D7D-E2AA4FADE43E}"/>
              </a:ext>
            </a:extLst>
          </p:cNvPr>
          <p:cNvSpPr/>
          <p:nvPr/>
        </p:nvSpPr>
        <p:spPr>
          <a:xfrm>
            <a:off x="6896504" y="4796180"/>
            <a:ext cx="378630" cy="369332"/>
          </a:xfrm>
          <a:prstGeom prst="rect">
            <a:avLst/>
          </a:prstGeom>
        </p:spPr>
        <p:txBody>
          <a:bodyPr wrap="none">
            <a:spAutoFit/>
          </a:bodyPr>
          <a:lstStyle/>
          <a:p>
            <a:r>
              <a:rPr lang="en-GB" dirty="0">
                <a:solidFill>
                  <a:srgbClr val="FF0000"/>
                </a:solidFill>
              </a:rPr>
              <a:t>M</a:t>
            </a:r>
          </a:p>
        </p:txBody>
      </p:sp>
      <p:sp>
        <p:nvSpPr>
          <p:cNvPr id="15" name="Rectangle 14">
            <a:extLst>
              <a:ext uri="{FF2B5EF4-FFF2-40B4-BE49-F238E27FC236}">
                <a16:creationId xmlns:a16="http://schemas.microsoft.com/office/drawing/2014/main" id="{C4ECE1D2-CDE4-49AB-B285-589C47A7FD25}"/>
              </a:ext>
            </a:extLst>
          </p:cNvPr>
          <p:cNvSpPr/>
          <p:nvPr/>
        </p:nvSpPr>
        <p:spPr>
          <a:xfrm>
            <a:off x="7623806" y="5306169"/>
            <a:ext cx="378630" cy="369332"/>
          </a:xfrm>
          <a:prstGeom prst="rect">
            <a:avLst/>
          </a:prstGeom>
        </p:spPr>
        <p:txBody>
          <a:bodyPr wrap="none">
            <a:spAutoFit/>
          </a:bodyPr>
          <a:lstStyle/>
          <a:p>
            <a:r>
              <a:rPr lang="en-GB" dirty="0">
                <a:solidFill>
                  <a:srgbClr val="FF0000"/>
                </a:solidFill>
              </a:rPr>
              <a:t>M</a:t>
            </a:r>
          </a:p>
        </p:txBody>
      </p:sp>
    </p:spTree>
    <p:extLst>
      <p:ext uri="{BB962C8B-B14F-4D97-AF65-F5344CB8AC3E}">
        <p14:creationId xmlns:p14="http://schemas.microsoft.com/office/powerpoint/2010/main" val="19605282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326926-87F5-44F5-803E-9617BB92C4A6}"/>
              </a:ext>
            </a:extLst>
          </p:cNvPr>
          <p:cNvSpPr>
            <a:spLocks noGrp="1"/>
          </p:cNvSpPr>
          <p:nvPr>
            <p:ph type="title"/>
          </p:nvPr>
        </p:nvSpPr>
        <p:spPr/>
        <p:txBody>
          <a:bodyPr/>
          <a:lstStyle/>
          <a:p>
            <a:r>
              <a:rPr lang="en-GB" dirty="0">
                <a:solidFill>
                  <a:schemeClr val="tx1"/>
                </a:solidFill>
              </a:rPr>
              <a:t>Agenda</a:t>
            </a:r>
          </a:p>
        </p:txBody>
      </p:sp>
      <p:sp>
        <p:nvSpPr>
          <p:cNvPr id="3" name="Content Placeholder 2">
            <a:extLst>
              <a:ext uri="{FF2B5EF4-FFF2-40B4-BE49-F238E27FC236}">
                <a16:creationId xmlns:a16="http://schemas.microsoft.com/office/drawing/2014/main" id="{2F7994D1-CA5D-4574-8BC2-EF022ACCD721}"/>
              </a:ext>
            </a:extLst>
          </p:cNvPr>
          <p:cNvSpPr>
            <a:spLocks noGrp="1"/>
          </p:cNvSpPr>
          <p:nvPr>
            <p:ph idx="1"/>
          </p:nvPr>
        </p:nvSpPr>
        <p:spPr>
          <a:xfrm>
            <a:off x="685799" y="2318400"/>
            <a:ext cx="7886701" cy="3462468"/>
          </a:xfrm>
        </p:spPr>
        <p:txBody>
          <a:bodyPr/>
          <a:lstStyle/>
          <a:p>
            <a:pPr>
              <a:buFont typeface="Arial" panose="020B0604020202020204" pitchFamily="34" charset="0"/>
              <a:buChar char="•"/>
            </a:pPr>
            <a:r>
              <a:rPr lang="en-GB" sz="2000" dirty="0"/>
              <a:t>Welcome &amp; introductions</a:t>
            </a:r>
          </a:p>
          <a:p>
            <a:pPr>
              <a:buFont typeface="Arial" panose="020B0604020202020204" pitchFamily="34" charset="0"/>
              <a:buChar char="•"/>
            </a:pPr>
            <a:r>
              <a:rPr lang="en-GB" sz="2000" dirty="0"/>
              <a:t>AGP Project vision, participation, &amp; reach</a:t>
            </a:r>
          </a:p>
          <a:p>
            <a:pPr>
              <a:buFont typeface="Arial" panose="020B0604020202020204" pitchFamily="34" charset="0"/>
              <a:buChar char="•"/>
            </a:pPr>
            <a:r>
              <a:rPr lang="en-GB" sz="2000" dirty="0"/>
              <a:t>Project plans, timescale, financing, community benefits</a:t>
            </a:r>
          </a:p>
          <a:p>
            <a:pPr>
              <a:buFont typeface="Arial" panose="020B0604020202020204" pitchFamily="34" charset="0"/>
              <a:buChar char="•"/>
            </a:pPr>
            <a:r>
              <a:rPr lang="en-GB" sz="2000" dirty="0"/>
              <a:t>Pre-planning report</a:t>
            </a:r>
          </a:p>
          <a:p>
            <a:pPr>
              <a:buFont typeface="Arial" panose="020B0604020202020204" pitchFamily="34" charset="0"/>
              <a:buChar char="•"/>
            </a:pPr>
            <a:r>
              <a:rPr lang="en-GB" sz="2000" dirty="0"/>
              <a:t>Pitch / ground walk about</a:t>
            </a:r>
          </a:p>
          <a:p>
            <a:pPr>
              <a:buFont typeface="Arial" panose="020B0604020202020204" pitchFamily="34" charset="0"/>
              <a:buChar char="•"/>
            </a:pPr>
            <a:r>
              <a:rPr lang="en-GB" sz="2000" dirty="0"/>
              <a:t>Further Q&amp;A</a:t>
            </a:r>
          </a:p>
          <a:p>
            <a:pPr>
              <a:buFont typeface="Arial" panose="020B0604020202020204" pitchFamily="34" charset="0"/>
              <a:buChar char="•"/>
            </a:pPr>
            <a:r>
              <a:rPr lang="en-GB" sz="2000" dirty="0"/>
              <a:t>Summary and wrap up </a:t>
            </a:r>
            <a:endParaRPr lang="en-GB" dirty="0"/>
          </a:p>
        </p:txBody>
      </p:sp>
      <p:sp>
        <p:nvSpPr>
          <p:cNvPr id="4" name="Slide Number Placeholder 3">
            <a:extLst>
              <a:ext uri="{FF2B5EF4-FFF2-40B4-BE49-F238E27FC236}">
                <a16:creationId xmlns:a16="http://schemas.microsoft.com/office/drawing/2014/main" id="{949537C7-CDCB-4B40-9304-D98A725FB1F1}"/>
              </a:ext>
            </a:extLst>
          </p:cNvPr>
          <p:cNvSpPr>
            <a:spLocks noGrp="1"/>
          </p:cNvSpPr>
          <p:nvPr>
            <p:ph type="sldNum" sz="quarter" idx="12"/>
          </p:nvPr>
        </p:nvSpPr>
        <p:spPr/>
        <p:txBody>
          <a:bodyPr/>
          <a:lstStyle/>
          <a:p>
            <a:fld id="{E657D8A2-2FBD-4345-91A6-A0F50BA7A5D6}" type="slidenum">
              <a:rPr lang="en-US" smtClean="0"/>
              <a:pPr/>
              <a:t>2</a:t>
            </a:fld>
            <a:endParaRPr lang="en-US" dirty="0"/>
          </a:p>
        </p:txBody>
      </p:sp>
      <p:pic>
        <p:nvPicPr>
          <p:cNvPr id="5" name="Picture 4">
            <a:extLst>
              <a:ext uri="{FF2B5EF4-FFF2-40B4-BE49-F238E27FC236}">
                <a16:creationId xmlns:a16="http://schemas.microsoft.com/office/drawing/2014/main" id="{6C005C2B-65E3-DB10-3795-21F4C08AE689}"/>
              </a:ext>
            </a:extLst>
          </p:cNvPr>
          <p:cNvPicPr>
            <a:picLocks noChangeAspect="1"/>
          </p:cNvPicPr>
          <p:nvPr/>
        </p:nvPicPr>
        <p:blipFill>
          <a:blip r:embed="rId2"/>
          <a:stretch>
            <a:fillRect/>
          </a:stretch>
        </p:blipFill>
        <p:spPr>
          <a:xfrm>
            <a:off x="5686993" y="312202"/>
            <a:ext cx="1365622" cy="1371719"/>
          </a:xfrm>
          <a:prstGeom prst="rect">
            <a:avLst/>
          </a:prstGeom>
        </p:spPr>
      </p:pic>
    </p:spTree>
    <p:extLst>
      <p:ext uri="{BB962C8B-B14F-4D97-AF65-F5344CB8AC3E}">
        <p14:creationId xmlns:p14="http://schemas.microsoft.com/office/powerpoint/2010/main" val="405237706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54A6A2-2EAB-4DCF-9D87-93C4A894B04E}"/>
              </a:ext>
            </a:extLst>
          </p:cNvPr>
          <p:cNvSpPr>
            <a:spLocks noGrp="1"/>
          </p:cNvSpPr>
          <p:nvPr>
            <p:ph type="title"/>
          </p:nvPr>
        </p:nvSpPr>
        <p:spPr/>
        <p:txBody>
          <a:bodyPr/>
          <a:lstStyle/>
          <a:p>
            <a:r>
              <a:rPr lang="en-GB" dirty="0"/>
              <a:t>Contacts</a:t>
            </a:r>
          </a:p>
        </p:txBody>
      </p:sp>
      <p:sp>
        <p:nvSpPr>
          <p:cNvPr id="3" name="Content Placeholder 2">
            <a:extLst>
              <a:ext uri="{FF2B5EF4-FFF2-40B4-BE49-F238E27FC236}">
                <a16:creationId xmlns:a16="http://schemas.microsoft.com/office/drawing/2014/main" id="{3B4D9499-D022-43CF-B1A4-302CB3395C9D}"/>
              </a:ext>
            </a:extLst>
          </p:cNvPr>
          <p:cNvSpPr>
            <a:spLocks noGrp="1"/>
          </p:cNvSpPr>
          <p:nvPr>
            <p:ph idx="1"/>
          </p:nvPr>
        </p:nvSpPr>
        <p:spPr>
          <a:xfrm>
            <a:off x="685799" y="2322000"/>
            <a:ext cx="7886701" cy="3812400"/>
          </a:xfrm>
        </p:spPr>
        <p:txBody>
          <a:bodyPr/>
          <a:lstStyle/>
          <a:p>
            <a:r>
              <a:rPr lang="en-GB" dirty="0"/>
              <a:t>Neil McHugh		Planning Consultant, </a:t>
            </a:r>
          </a:p>
          <a:p>
            <a:pPr marL="2286000" lvl="5" indent="0">
              <a:buNone/>
            </a:pPr>
            <a:r>
              <a:rPr lang="en-GB" sz="1600" dirty="0">
                <a:solidFill>
                  <a:schemeClr val="tx2"/>
                </a:solidFill>
              </a:rPr>
              <a:t>MUGA UK Ltd, </a:t>
            </a:r>
            <a:r>
              <a:rPr lang="en-GB" dirty="0">
                <a:solidFill>
                  <a:schemeClr val="tx2"/>
                </a:solidFill>
              </a:rPr>
              <a:t> </a:t>
            </a:r>
            <a:endParaRPr lang="en-GB" dirty="0"/>
          </a:p>
          <a:p>
            <a:pPr lvl="5"/>
            <a:r>
              <a:rPr lang="en-GB" sz="1400" dirty="0">
                <a:solidFill>
                  <a:schemeClr val="tx2"/>
                </a:solidFill>
              </a:rPr>
              <a:t>email </a:t>
            </a:r>
            <a:r>
              <a:rPr lang="en-GB" sz="1400" dirty="0">
                <a:solidFill>
                  <a:srgbClr val="0070C0"/>
                </a:solidFill>
              </a:rPr>
              <a:t>	</a:t>
            </a:r>
            <a:r>
              <a:rPr lang="en-GB" sz="1400" dirty="0">
                <a:solidFill>
                  <a:srgbClr val="0070C0"/>
                </a:solidFill>
                <a:hlinkClick r:id="rId2">
                  <a:extLst>
                    <a:ext uri="{A12FA001-AC4F-418D-AE19-62706E023703}">
                      <ahyp:hlinkClr xmlns:ahyp="http://schemas.microsoft.com/office/drawing/2018/hyperlinkcolor" val="tx"/>
                    </a:ext>
                  </a:extLst>
                </a:hlinkClick>
              </a:rPr>
              <a:t>info@muga-uk.co.uk</a:t>
            </a:r>
            <a:endParaRPr lang="en-GB" sz="1400" dirty="0">
              <a:solidFill>
                <a:srgbClr val="0070C0"/>
              </a:solidFill>
            </a:endParaRPr>
          </a:p>
          <a:p>
            <a:pPr lvl="5">
              <a:buClr>
                <a:schemeClr val="tx2"/>
              </a:buClr>
            </a:pPr>
            <a:r>
              <a:rPr lang="en-GB" sz="1400" dirty="0">
                <a:solidFill>
                  <a:schemeClr val="tx2"/>
                </a:solidFill>
              </a:rPr>
              <a:t>tel 	01509 503408						</a:t>
            </a:r>
          </a:p>
          <a:p>
            <a:pPr lvl="5">
              <a:buClr>
                <a:schemeClr val="tx2"/>
              </a:buClr>
            </a:pPr>
            <a:r>
              <a:rPr lang="en-GB" sz="1400" dirty="0">
                <a:solidFill>
                  <a:schemeClr val="tx2"/>
                </a:solidFill>
              </a:rPr>
              <a:t>mobile	07525 715205</a:t>
            </a:r>
          </a:p>
          <a:p>
            <a:pPr marL="431800" lvl="1" indent="0">
              <a:buNone/>
            </a:pPr>
            <a:endParaRPr lang="en-GB" dirty="0">
              <a:solidFill>
                <a:schemeClr val="tx1"/>
              </a:solidFill>
            </a:endParaRPr>
          </a:p>
          <a:p>
            <a:r>
              <a:rPr lang="en-GB" dirty="0"/>
              <a:t>Tom Fearn	 		Estimator,</a:t>
            </a:r>
          </a:p>
          <a:p>
            <a:pPr marL="2286000" lvl="5" indent="0">
              <a:buNone/>
            </a:pPr>
            <a:r>
              <a:rPr lang="en-GB" sz="1600" dirty="0">
                <a:solidFill>
                  <a:schemeClr val="tx2"/>
                </a:solidFill>
              </a:rPr>
              <a:t>McArdle Sport Tec,</a:t>
            </a:r>
          </a:p>
          <a:p>
            <a:pPr lvl="5"/>
            <a:r>
              <a:rPr lang="en-GB" sz="1400" dirty="0">
                <a:solidFill>
                  <a:schemeClr val="tx2"/>
                </a:solidFill>
              </a:rPr>
              <a:t>email	</a:t>
            </a:r>
            <a:r>
              <a:rPr lang="en-GB" sz="1400" dirty="0">
                <a:solidFill>
                  <a:srgbClr val="0070C0"/>
                </a:solidFill>
                <a:hlinkClick r:id="rId3">
                  <a:extLst>
                    <a:ext uri="{A12FA001-AC4F-418D-AE19-62706E023703}">
                      <ahyp:hlinkClr xmlns:ahyp="http://schemas.microsoft.com/office/drawing/2018/hyperlinkcolor" val="tx"/>
                    </a:ext>
                  </a:extLst>
                </a:hlinkClick>
              </a:rPr>
              <a:t>TomF@mcardlesport.co.uk</a:t>
            </a:r>
            <a:endParaRPr lang="en-GB" sz="1400" dirty="0">
              <a:solidFill>
                <a:srgbClr val="0070C0"/>
              </a:solidFill>
            </a:endParaRPr>
          </a:p>
          <a:p>
            <a:pPr lvl="5"/>
            <a:r>
              <a:rPr lang="en-GB" sz="1400" dirty="0">
                <a:solidFill>
                  <a:schemeClr val="tx2"/>
                </a:solidFill>
              </a:rPr>
              <a:t>tel 	01492 827810 Ext 1</a:t>
            </a:r>
          </a:p>
          <a:p>
            <a:pPr lvl="5"/>
            <a:r>
              <a:rPr lang="en-GB" sz="1400" dirty="0">
                <a:solidFill>
                  <a:schemeClr val="tx2"/>
                </a:solidFill>
              </a:rPr>
              <a:t>mob 	07388 994697</a:t>
            </a:r>
          </a:p>
        </p:txBody>
      </p:sp>
      <p:sp>
        <p:nvSpPr>
          <p:cNvPr id="4" name="Slide Number Placeholder 3">
            <a:extLst>
              <a:ext uri="{FF2B5EF4-FFF2-40B4-BE49-F238E27FC236}">
                <a16:creationId xmlns:a16="http://schemas.microsoft.com/office/drawing/2014/main" id="{4BA4F477-4B7C-4149-93BC-FAF5BBC030B5}"/>
              </a:ext>
            </a:extLst>
          </p:cNvPr>
          <p:cNvSpPr>
            <a:spLocks noGrp="1"/>
          </p:cNvSpPr>
          <p:nvPr>
            <p:ph type="sldNum" sz="quarter" idx="12"/>
          </p:nvPr>
        </p:nvSpPr>
        <p:spPr/>
        <p:txBody>
          <a:bodyPr/>
          <a:lstStyle/>
          <a:p>
            <a:fld id="{E657D8A2-2FBD-4345-91A6-A0F50BA7A5D6}" type="slidenum">
              <a:rPr lang="en-US" smtClean="0"/>
              <a:pPr/>
              <a:t>20</a:t>
            </a:fld>
            <a:endParaRPr lang="en-US" dirty="0"/>
          </a:p>
        </p:txBody>
      </p:sp>
    </p:spTree>
    <p:extLst>
      <p:ext uri="{BB962C8B-B14F-4D97-AF65-F5344CB8AC3E}">
        <p14:creationId xmlns:p14="http://schemas.microsoft.com/office/powerpoint/2010/main" val="152121763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54A6A2-2EAB-4DCF-9D87-93C4A894B04E}"/>
              </a:ext>
            </a:extLst>
          </p:cNvPr>
          <p:cNvSpPr>
            <a:spLocks noGrp="1"/>
          </p:cNvSpPr>
          <p:nvPr>
            <p:ph type="title"/>
          </p:nvPr>
        </p:nvSpPr>
        <p:spPr/>
        <p:txBody>
          <a:bodyPr/>
          <a:lstStyle/>
          <a:p>
            <a:r>
              <a:rPr lang="en-GB" dirty="0"/>
              <a:t>Contacts</a:t>
            </a:r>
          </a:p>
        </p:txBody>
      </p:sp>
      <p:sp>
        <p:nvSpPr>
          <p:cNvPr id="3" name="Content Placeholder 2">
            <a:extLst>
              <a:ext uri="{FF2B5EF4-FFF2-40B4-BE49-F238E27FC236}">
                <a16:creationId xmlns:a16="http://schemas.microsoft.com/office/drawing/2014/main" id="{3B4D9499-D022-43CF-B1A4-302CB3395C9D}"/>
              </a:ext>
            </a:extLst>
          </p:cNvPr>
          <p:cNvSpPr>
            <a:spLocks noGrp="1"/>
          </p:cNvSpPr>
          <p:nvPr>
            <p:ph idx="1"/>
          </p:nvPr>
        </p:nvSpPr>
        <p:spPr>
          <a:xfrm>
            <a:off x="685799" y="2322000"/>
            <a:ext cx="8458201" cy="3812400"/>
          </a:xfrm>
        </p:spPr>
        <p:txBody>
          <a:bodyPr/>
          <a:lstStyle/>
          <a:p>
            <a:r>
              <a:rPr lang="en-GB" dirty="0"/>
              <a:t>Tim Bass			Business Development Manager, </a:t>
            </a:r>
          </a:p>
          <a:p>
            <a:pPr lvl="2" indent="0">
              <a:buNone/>
            </a:pPr>
            <a:r>
              <a:rPr lang="en-GB" dirty="0">
                <a:solidFill>
                  <a:schemeClr val="tx1"/>
                </a:solidFill>
              </a:rPr>
              <a:t>					</a:t>
            </a:r>
            <a:r>
              <a:rPr lang="en-GB" dirty="0">
                <a:solidFill>
                  <a:schemeClr val="tx2"/>
                </a:solidFill>
              </a:rPr>
              <a:t>YMCA Downlink Group,</a:t>
            </a:r>
          </a:p>
          <a:p>
            <a:pPr marL="2800350" lvl="6" indent="-285750">
              <a:buClr>
                <a:schemeClr val="tx2"/>
              </a:buClr>
              <a:buFont typeface="Arial" panose="020B0604020202020204" pitchFamily="34" charset="0"/>
              <a:buChar char="•"/>
            </a:pPr>
            <a:r>
              <a:rPr lang="en-GB" sz="1400" dirty="0">
                <a:solidFill>
                  <a:schemeClr val="tx2"/>
                </a:solidFill>
              </a:rPr>
              <a:t>email  	</a:t>
            </a:r>
            <a:r>
              <a:rPr lang="en-GB" sz="1400" dirty="0">
                <a:solidFill>
                  <a:srgbClr val="0070C0"/>
                </a:solidFill>
              </a:rPr>
              <a:t>tim.bass@ymcadlg.org	</a:t>
            </a:r>
          </a:p>
          <a:p>
            <a:pPr marL="2800350" lvl="6" indent="-285750">
              <a:buClr>
                <a:schemeClr val="tx2"/>
              </a:buClr>
              <a:buFont typeface="Arial" panose="020B0604020202020204" pitchFamily="34" charset="0"/>
              <a:buChar char="•"/>
            </a:pPr>
            <a:r>
              <a:rPr lang="en-GB" sz="1400" dirty="0">
                <a:solidFill>
                  <a:schemeClr val="tx2"/>
                </a:solidFill>
              </a:rPr>
              <a:t>mobile  	07572 857925</a:t>
            </a:r>
          </a:p>
          <a:p>
            <a:pPr marL="431800" lvl="1" indent="0">
              <a:buNone/>
            </a:pPr>
            <a:endParaRPr lang="en-GB" dirty="0">
              <a:solidFill>
                <a:schemeClr val="tx1"/>
              </a:solidFill>
            </a:endParaRPr>
          </a:p>
          <a:p>
            <a:r>
              <a:rPr lang="en-GB" dirty="0"/>
              <a:t>Mike Whiteford 	Chair,</a:t>
            </a:r>
          </a:p>
          <a:p>
            <a:pPr lvl="2"/>
            <a:r>
              <a:rPr lang="en-GB" dirty="0"/>
              <a:t>YMCA 				</a:t>
            </a:r>
            <a:r>
              <a:rPr lang="en-GB" dirty="0">
                <a:solidFill>
                  <a:schemeClr val="tx2"/>
                </a:solidFill>
              </a:rPr>
              <a:t>Horsham YMCA Football Club,</a:t>
            </a:r>
          </a:p>
          <a:p>
            <a:pPr marL="2800350" lvl="6" indent="-285750">
              <a:buClr>
                <a:schemeClr val="tx2"/>
              </a:buClr>
              <a:buFont typeface="Arial" panose="020B0604020202020204" pitchFamily="34" charset="0"/>
              <a:buChar char="•"/>
            </a:pPr>
            <a:r>
              <a:rPr lang="en-GB" sz="1400" dirty="0">
                <a:solidFill>
                  <a:schemeClr val="tx2"/>
                </a:solidFill>
              </a:rPr>
              <a:t>email 	</a:t>
            </a:r>
            <a:r>
              <a:rPr lang="en-GB" sz="1400" dirty="0">
                <a:solidFill>
                  <a:srgbClr val="0070C0"/>
                </a:solidFill>
              </a:rPr>
              <a:t>Mike.Whiteford@horshamymcafc.co.uk</a:t>
            </a:r>
          </a:p>
          <a:p>
            <a:endParaRPr lang="en-GB" dirty="0"/>
          </a:p>
        </p:txBody>
      </p:sp>
      <p:sp>
        <p:nvSpPr>
          <p:cNvPr id="4" name="Slide Number Placeholder 3">
            <a:extLst>
              <a:ext uri="{FF2B5EF4-FFF2-40B4-BE49-F238E27FC236}">
                <a16:creationId xmlns:a16="http://schemas.microsoft.com/office/drawing/2014/main" id="{4BA4F477-4B7C-4149-93BC-FAF5BBC030B5}"/>
              </a:ext>
            </a:extLst>
          </p:cNvPr>
          <p:cNvSpPr>
            <a:spLocks noGrp="1"/>
          </p:cNvSpPr>
          <p:nvPr>
            <p:ph type="sldNum" sz="quarter" idx="12"/>
          </p:nvPr>
        </p:nvSpPr>
        <p:spPr/>
        <p:txBody>
          <a:bodyPr/>
          <a:lstStyle/>
          <a:p>
            <a:fld id="{E657D8A2-2FBD-4345-91A6-A0F50BA7A5D6}" type="slidenum">
              <a:rPr lang="en-US" smtClean="0"/>
              <a:pPr/>
              <a:t>21</a:t>
            </a:fld>
            <a:endParaRPr lang="en-US" dirty="0"/>
          </a:p>
        </p:txBody>
      </p:sp>
    </p:spTree>
    <p:extLst>
      <p:ext uri="{BB962C8B-B14F-4D97-AF65-F5344CB8AC3E}">
        <p14:creationId xmlns:p14="http://schemas.microsoft.com/office/powerpoint/2010/main" val="28115619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1590E2-BF14-3E1A-FE1A-FF484A8430E7}"/>
              </a:ext>
            </a:extLst>
          </p:cNvPr>
          <p:cNvSpPr>
            <a:spLocks noGrp="1"/>
          </p:cNvSpPr>
          <p:nvPr>
            <p:ph type="title"/>
          </p:nvPr>
        </p:nvSpPr>
        <p:spPr/>
        <p:txBody>
          <a:bodyPr/>
          <a:lstStyle/>
          <a:p>
            <a:r>
              <a:rPr lang="en-GB" dirty="0">
                <a:solidFill>
                  <a:schemeClr val="tx1"/>
                </a:solidFill>
              </a:rPr>
              <a:t>Welcome</a:t>
            </a:r>
          </a:p>
        </p:txBody>
      </p:sp>
      <p:pic>
        <p:nvPicPr>
          <p:cNvPr id="6" name="Content Placeholder 5">
            <a:extLst>
              <a:ext uri="{FF2B5EF4-FFF2-40B4-BE49-F238E27FC236}">
                <a16:creationId xmlns:a16="http://schemas.microsoft.com/office/drawing/2014/main" id="{A705185F-B5ED-0319-AB4C-AAA4421272BB}"/>
              </a:ext>
            </a:extLst>
          </p:cNvPr>
          <p:cNvPicPr>
            <a:picLocks noGrp="1" noChangeAspect="1"/>
          </p:cNvPicPr>
          <p:nvPr>
            <p:ph idx="1"/>
          </p:nvPr>
        </p:nvPicPr>
        <p:blipFill>
          <a:blip r:embed="rId2"/>
          <a:stretch>
            <a:fillRect/>
          </a:stretch>
        </p:blipFill>
        <p:spPr>
          <a:xfrm>
            <a:off x="685799" y="2318400"/>
            <a:ext cx="3889409" cy="2855679"/>
          </a:xfrm>
        </p:spPr>
      </p:pic>
      <p:sp>
        <p:nvSpPr>
          <p:cNvPr id="4" name="Slide Number Placeholder 3">
            <a:extLst>
              <a:ext uri="{FF2B5EF4-FFF2-40B4-BE49-F238E27FC236}">
                <a16:creationId xmlns:a16="http://schemas.microsoft.com/office/drawing/2014/main" id="{EDB10CF5-04CF-5FEF-DAFB-9D12CC526DB4}"/>
              </a:ext>
            </a:extLst>
          </p:cNvPr>
          <p:cNvSpPr>
            <a:spLocks noGrp="1"/>
          </p:cNvSpPr>
          <p:nvPr>
            <p:ph type="sldNum" sz="quarter" idx="12"/>
          </p:nvPr>
        </p:nvSpPr>
        <p:spPr/>
        <p:txBody>
          <a:bodyPr/>
          <a:lstStyle/>
          <a:p>
            <a:fld id="{E657D8A2-2FBD-4345-91A6-A0F50BA7A5D6}" type="slidenum">
              <a:rPr lang="en-US" smtClean="0"/>
              <a:pPr/>
              <a:t>3</a:t>
            </a:fld>
            <a:endParaRPr lang="en-US" dirty="0"/>
          </a:p>
        </p:txBody>
      </p:sp>
      <p:pic>
        <p:nvPicPr>
          <p:cNvPr id="7" name="Picture 6">
            <a:extLst>
              <a:ext uri="{FF2B5EF4-FFF2-40B4-BE49-F238E27FC236}">
                <a16:creationId xmlns:a16="http://schemas.microsoft.com/office/drawing/2014/main" id="{435330BD-58AE-7B65-0F0E-D12302C9ED3B}"/>
              </a:ext>
            </a:extLst>
          </p:cNvPr>
          <p:cNvPicPr>
            <a:picLocks noChangeAspect="1"/>
          </p:cNvPicPr>
          <p:nvPr/>
        </p:nvPicPr>
        <p:blipFill>
          <a:blip r:embed="rId3"/>
          <a:stretch>
            <a:fillRect/>
          </a:stretch>
        </p:blipFill>
        <p:spPr>
          <a:xfrm>
            <a:off x="4726061" y="2318400"/>
            <a:ext cx="4030598" cy="2855679"/>
          </a:xfrm>
          <a:prstGeom prst="rect">
            <a:avLst/>
          </a:prstGeom>
        </p:spPr>
      </p:pic>
      <p:pic>
        <p:nvPicPr>
          <p:cNvPr id="3" name="Picture 2">
            <a:extLst>
              <a:ext uri="{FF2B5EF4-FFF2-40B4-BE49-F238E27FC236}">
                <a16:creationId xmlns:a16="http://schemas.microsoft.com/office/drawing/2014/main" id="{E77423C9-10D3-ECBD-A3D4-3A8482F703A6}"/>
              </a:ext>
            </a:extLst>
          </p:cNvPr>
          <p:cNvPicPr>
            <a:picLocks noChangeAspect="1"/>
          </p:cNvPicPr>
          <p:nvPr/>
        </p:nvPicPr>
        <p:blipFill>
          <a:blip r:embed="rId4"/>
          <a:stretch>
            <a:fillRect/>
          </a:stretch>
        </p:blipFill>
        <p:spPr>
          <a:xfrm>
            <a:off x="5686993" y="312202"/>
            <a:ext cx="1365622" cy="1371719"/>
          </a:xfrm>
          <a:prstGeom prst="rect">
            <a:avLst/>
          </a:prstGeom>
        </p:spPr>
      </p:pic>
    </p:spTree>
    <p:extLst>
      <p:ext uri="{BB962C8B-B14F-4D97-AF65-F5344CB8AC3E}">
        <p14:creationId xmlns:p14="http://schemas.microsoft.com/office/powerpoint/2010/main" val="18035098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037E23-E349-4E7C-8824-5826BE1EDA55}"/>
              </a:ext>
            </a:extLst>
          </p:cNvPr>
          <p:cNvSpPr>
            <a:spLocks noGrp="1"/>
          </p:cNvSpPr>
          <p:nvPr>
            <p:ph type="title"/>
          </p:nvPr>
        </p:nvSpPr>
        <p:spPr/>
        <p:txBody>
          <a:bodyPr/>
          <a:lstStyle/>
          <a:p>
            <a:r>
              <a:rPr lang="en-GB" dirty="0">
                <a:solidFill>
                  <a:schemeClr val="tx1"/>
                </a:solidFill>
              </a:rPr>
              <a:t>Vision for YMCA Horsham FC</a:t>
            </a:r>
          </a:p>
        </p:txBody>
      </p:sp>
      <p:sp>
        <p:nvSpPr>
          <p:cNvPr id="3" name="Content Placeholder 2">
            <a:extLst>
              <a:ext uri="{FF2B5EF4-FFF2-40B4-BE49-F238E27FC236}">
                <a16:creationId xmlns:a16="http://schemas.microsoft.com/office/drawing/2014/main" id="{5C1951AD-4C49-44F2-9434-B247A2C3F7CD}"/>
              </a:ext>
            </a:extLst>
          </p:cNvPr>
          <p:cNvSpPr>
            <a:spLocks noGrp="1"/>
          </p:cNvSpPr>
          <p:nvPr>
            <p:ph idx="1"/>
          </p:nvPr>
        </p:nvSpPr>
        <p:spPr>
          <a:xfrm>
            <a:off x="684404" y="2151133"/>
            <a:ext cx="7886701" cy="639457"/>
          </a:xfrm>
        </p:spPr>
        <p:txBody>
          <a:bodyPr/>
          <a:lstStyle/>
          <a:p>
            <a:r>
              <a:rPr lang="en-GB" sz="1200" b="1" dirty="0"/>
              <a:t>A new 3G Artificial Grass Pitch at Gorings Mead</a:t>
            </a:r>
            <a:r>
              <a:rPr lang="en-GB" sz="1200" dirty="0"/>
              <a:t>, </a:t>
            </a:r>
            <a:r>
              <a:rPr lang="en-GB" sz="1200" b="1" dirty="0"/>
              <a:t>Horsham, West Sussex</a:t>
            </a:r>
          </a:p>
        </p:txBody>
      </p:sp>
      <p:sp>
        <p:nvSpPr>
          <p:cNvPr id="4" name="Slide Number Placeholder 3">
            <a:extLst>
              <a:ext uri="{FF2B5EF4-FFF2-40B4-BE49-F238E27FC236}">
                <a16:creationId xmlns:a16="http://schemas.microsoft.com/office/drawing/2014/main" id="{3174C4AF-C342-49E7-B062-16DA6BA11C70}"/>
              </a:ext>
            </a:extLst>
          </p:cNvPr>
          <p:cNvSpPr>
            <a:spLocks noGrp="1"/>
          </p:cNvSpPr>
          <p:nvPr>
            <p:ph type="sldNum" sz="quarter" idx="12"/>
          </p:nvPr>
        </p:nvSpPr>
        <p:spPr/>
        <p:txBody>
          <a:bodyPr/>
          <a:lstStyle/>
          <a:p>
            <a:fld id="{E657D8A2-2FBD-4345-91A6-A0F50BA7A5D6}" type="slidenum">
              <a:rPr lang="en-US" smtClean="0"/>
              <a:pPr/>
              <a:t>4</a:t>
            </a:fld>
            <a:endParaRPr lang="en-US" dirty="0"/>
          </a:p>
        </p:txBody>
      </p:sp>
      <p:pic>
        <p:nvPicPr>
          <p:cNvPr id="6" name="Picture 5" descr="A green ball on a field&#10;&#10;Description automatically generated">
            <a:extLst>
              <a:ext uri="{FF2B5EF4-FFF2-40B4-BE49-F238E27FC236}">
                <a16:creationId xmlns:a16="http://schemas.microsoft.com/office/drawing/2014/main" id="{20915050-4F8E-4CCA-A7D7-CECF19B26D58}"/>
              </a:ext>
            </a:extLst>
          </p:cNvPr>
          <p:cNvPicPr>
            <a:picLocks noChangeAspect="1"/>
          </p:cNvPicPr>
          <p:nvPr/>
        </p:nvPicPr>
        <p:blipFill rotWithShape="1">
          <a:blip r:embed="rId3"/>
          <a:srcRect l="21105" r="-9855"/>
          <a:stretch/>
        </p:blipFill>
        <p:spPr>
          <a:xfrm>
            <a:off x="162294" y="2550602"/>
            <a:ext cx="4714507" cy="2993397"/>
          </a:xfrm>
          <a:prstGeom prst="rect">
            <a:avLst/>
          </a:prstGeom>
        </p:spPr>
      </p:pic>
      <p:sp>
        <p:nvSpPr>
          <p:cNvPr id="11" name="TextBox 10">
            <a:extLst>
              <a:ext uri="{FF2B5EF4-FFF2-40B4-BE49-F238E27FC236}">
                <a16:creationId xmlns:a16="http://schemas.microsoft.com/office/drawing/2014/main" id="{36569B46-B396-4617-A4A4-897B10156EA9}"/>
              </a:ext>
            </a:extLst>
          </p:cNvPr>
          <p:cNvSpPr txBox="1"/>
          <p:nvPr/>
        </p:nvSpPr>
        <p:spPr>
          <a:xfrm>
            <a:off x="162294" y="5678312"/>
            <a:ext cx="4042579" cy="430887"/>
          </a:xfrm>
          <a:prstGeom prst="rect">
            <a:avLst/>
          </a:prstGeom>
          <a:noFill/>
        </p:spPr>
        <p:txBody>
          <a:bodyPr wrap="square" rtlCol="0">
            <a:spAutoFit/>
          </a:bodyPr>
          <a:lstStyle/>
          <a:p>
            <a:r>
              <a:rPr lang="en-GB" sz="1100" dirty="0"/>
              <a:t>Photo of Artificial Grass Pitch at the Football Association St George’s Park site</a:t>
            </a:r>
          </a:p>
        </p:txBody>
      </p:sp>
      <p:pic>
        <p:nvPicPr>
          <p:cNvPr id="7" name="Picture 6">
            <a:extLst>
              <a:ext uri="{FF2B5EF4-FFF2-40B4-BE49-F238E27FC236}">
                <a16:creationId xmlns:a16="http://schemas.microsoft.com/office/drawing/2014/main" id="{DCDF4901-A70B-1075-A107-BB35A0C56EDB}"/>
              </a:ext>
            </a:extLst>
          </p:cNvPr>
          <p:cNvPicPr>
            <a:picLocks noChangeAspect="1"/>
          </p:cNvPicPr>
          <p:nvPr/>
        </p:nvPicPr>
        <p:blipFill>
          <a:blip r:embed="rId4"/>
          <a:stretch>
            <a:fillRect/>
          </a:stretch>
        </p:blipFill>
        <p:spPr>
          <a:xfrm>
            <a:off x="4572003" y="2582507"/>
            <a:ext cx="4235645" cy="2976991"/>
          </a:xfrm>
          <a:prstGeom prst="rect">
            <a:avLst/>
          </a:prstGeom>
          <a:ln w="6350">
            <a:solidFill>
              <a:schemeClr val="tx1"/>
            </a:solidFill>
          </a:ln>
        </p:spPr>
      </p:pic>
      <p:sp>
        <p:nvSpPr>
          <p:cNvPr id="8" name="TextBox 7">
            <a:extLst>
              <a:ext uri="{FF2B5EF4-FFF2-40B4-BE49-F238E27FC236}">
                <a16:creationId xmlns:a16="http://schemas.microsoft.com/office/drawing/2014/main" id="{BA120DE0-7EDB-4614-B45A-1E1F0833298E}"/>
              </a:ext>
            </a:extLst>
          </p:cNvPr>
          <p:cNvSpPr txBox="1"/>
          <p:nvPr/>
        </p:nvSpPr>
        <p:spPr>
          <a:xfrm>
            <a:off x="4482032" y="5637701"/>
            <a:ext cx="4042579" cy="276999"/>
          </a:xfrm>
          <a:prstGeom prst="rect">
            <a:avLst/>
          </a:prstGeom>
          <a:noFill/>
        </p:spPr>
        <p:txBody>
          <a:bodyPr wrap="square" rtlCol="0">
            <a:spAutoFit/>
          </a:bodyPr>
          <a:lstStyle/>
          <a:p>
            <a:r>
              <a:rPr lang="en-GB" sz="1100" dirty="0"/>
              <a:t>Plan of the Gorings </a:t>
            </a:r>
            <a:r>
              <a:rPr lang="en-GB" sz="1200" dirty="0"/>
              <a:t>Mead AGP</a:t>
            </a:r>
          </a:p>
        </p:txBody>
      </p:sp>
    </p:spTree>
    <p:extLst>
      <p:ext uri="{BB962C8B-B14F-4D97-AF65-F5344CB8AC3E}">
        <p14:creationId xmlns:p14="http://schemas.microsoft.com/office/powerpoint/2010/main" val="26975957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40C7C79-E1A7-4452-8477-58CB8AA91F49}"/>
              </a:ext>
            </a:extLst>
          </p:cNvPr>
          <p:cNvSpPr txBox="1"/>
          <p:nvPr/>
        </p:nvSpPr>
        <p:spPr>
          <a:xfrm>
            <a:off x="560625" y="1164005"/>
            <a:ext cx="8408020" cy="1261884"/>
          </a:xfrm>
          <a:prstGeom prst="rect">
            <a:avLst/>
          </a:prstGeom>
          <a:noFill/>
        </p:spPr>
        <p:txBody>
          <a:bodyPr wrap="square" rtlCol="0">
            <a:spAutoFit/>
          </a:bodyPr>
          <a:lstStyle/>
          <a:p>
            <a:pPr>
              <a:spcBef>
                <a:spcPct val="0"/>
              </a:spcBef>
            </a:pPr>
            <a:r>
              <a:rPr lang="en-GB" sz="2800" dirty="0">
                <a:latin typeface="+mj-lt"/>
                <a:ea typeface="+mj-ea"/>
                <a:cs typeface="+mj-cs"/>
              </a:rPr>
              <a:t>Project participation and reach</a:t>
            </a:r>
          </a:p>
          <a:p>
            <a:r>
              <a:rPr lang="en-GB" sz="1600" dirty="0"/>
              <a:t>Opening Goring’s Mead to wider community use</a:t>
            </a:r>
          </a:p>
          <a:p>
            <a:r>
              <a:rPr lang="en-GB" sz="1600" dirty="0"/>
              <a:t>Clubs and Organisations working with us </a:t>
            </a:r>
            <a:endParaRPr lang="en-GB" sz="1200" dirty="0"/>
          </a:p>
          <a:p>
            <a:endParaRPr lang="en-GB" sz="1600" dirty="0"/>
          </a:p>
        </p:txBody>
      </p:sp>
      <p:sp>
        <p:nvSpPr>
          <p:cNvPr id="3" name="Slide Number Placeholder 2">
            <a:extLst>
              <a:ext uri="{FF2B5EF4-FFF2-40B4-BE49-F238E27FC236}">
                <a16:creationId xmlns:a16="http://schemas.microsoft.com/office/drawing/2014/main" id="{06EF9C9E-54B1-4D63-AB9E-C34BACF0B016}"/>
              </a:ext>
            </a:extLst>
          </p:cNvPr>
          <p:cNvSpPr>
            <a:spLocks noGrp="1"/>
          </p:cNvSpPr>
          <p:nvPr>
            <p:ph type="sldNum" sz="quarter" idx="12"/>
          </p:nvPr>
        </p:nvSpPr>
        <p:spPr/>
        <p:txBody>
          <a:bodyPr/>
          <a:lstStyle/>
          <a:p>
            <a:fld id="{E657D8A2-2FBD-4345-91A6-A0F50BA7A5D6}" type="slidenum">
              <a:rPr lang="en-US" smtClean="0"/>
              <a:pPr/>
              <a:t>5</a:t>
            </a:fld>
            <a:endParaRPr lang="en-US" dirty="0"/>
          </a:p>
        </p:txBody>
      </p:sp>
      <p:graphicFrame>
        <p:nvGraphicFramePr>
          <p:cNvPr id="4" name="Table 17">
            <a:extLst>
              <a:ext uri="{FF2B5EF4-FFF2-40B4-BE49-F238E27FC236}">
                <a16:creationId xmlns:a16="http://schemas.microsoft.com/office/drawing/2014/main" id="{89123E41-0CDA-4A6B-9409-2189E27E0378}"/>
              </a:ext>
            </a:extLst>
          </p:cNvPr>
          <p:cNvGraphicFramePr>
            <a:graphicFrameLocks noGrp="1"/>
          </p:cNvGraphicFramePr>
          <p:nvPr>
            <p:extLst>
              <p:ext uri="{D42A27DB-BD31-4B8C-83A1-F6EECF244321}">
                <p14:modId xmlns:p14="http://schemas.microsoft.com/office/powerpoint/2010/main" val="1032681512"/>
              </p:ext>
            </p:extLst>
          </p:nvPr>
        </p:nvGraphicFramePr>
        <p:xfrm>
          <a:off x="239256" y="4636643"/>
          <a:ext cx="8705354" cy="1767840"/>
        </p:xfrm>
        <a:graphic>
          <a:graphicData uri="http://schemas.openxmlformats.org/drawingml/2006/table">
            <a:tbl>
              <a:tblPr firstRow="1" bandRow="1">
                <a:tableStyleId>{5C22544A-7EE6-4342-B048-85BDC9FD1C3A}</a:tableStyleId>
              </a:tblPr>
              <a:tblGrid>
                <a:gridCol w="666098">
                  <a:extLst>
                    <a:ext uri="{9D8B030D-6E8A-4147-A177-3AD203B41FA5}">
                      <a16:colId xmlns:a16="http://schemas.microsoft.com/office/drawing/2014/main" val="1172026542"/>
                    </a:ext>
                  </a:extLst>
                </a:gridCol>
                <a:gridCol w="1007014">
                  <a:extLst>
                    <a:ext uri="{9D8B030D-6E8A-4147-A177-3AD203B41FA5}">
                      <a16:colId xmlns:a16="http://schemas.microsoft.com/office/drawing/2014/main" val="3748599374"/>
                    </a:ext>
                  </a:extLst>
                </a:gridCol>
                <a:gridCol w="1190103">
                  <a:extLst>
                    <a:ext uri="{9D8B030D-6E8A-4147-A177-3AD203B41FA5}">
                      <a16:colId xmlns:a16="http://schemas.microsoft.com/office/drawing/2014/main" val="7774948"/>
                    </a:ext>
                  </a:extLst>
                </a:gridCol>
                <a:gridCol w="979547">
                  <a:extLst>
                    <a:ext uri="{9D8B030D-6E8A-4147-A177-3AD203B41FA5}">
                      <a16:colId xmlns:a16="http://schemas.microsoft.com/office/drawing/2014/main" val="3263838243"/>
                    </a:ext>
                  </a:extLst>
                </a:gridCol>
                <a:gridCol w="872657">
                  <a:extLst>
                    <a:ext uri="{9D8B030D-6E8A-4147-A177-3AD203B41FA5}">
                      <a16:colId xmlns:a16="http://schemas.microsoft.com/office/drawing/2014/main" val="1668724475"/>
                    </a:ext>
                  </a:extLst>
                </a:gridCol>
                <a:gridCol w="808594">
                  <a:extLst>
                    <a:ext uri="{9D8B030D-6E8A-4147-A177-3AD203B41FA5}">
                      <a16:colId xmlns:a16="http://schemas.microsoft.com/office/drawing/2014/main" val="2200569503"/>
                    </a:ext>
                  </a:extLst>
                </a:gridCol>
                <a:gridCol w="1204546">
                  <a:extLst>
                    <a:ext uri="{9D8B030D-6E8A-4147-A177-3AD203B41FA5}">
                      <a16:colId xmlns:a16="http://schemas.microsoft.com/office/drawing/2014/main" val="2652045019"/>
                    </a:ext>
                  </a:extLst>
                </a:gridCol>
                <a:gridCol w="993679">
                  <a:extLst>
                    <a:ext uri="{9D8B030D-6E8A-4147-A177-3AD203B41FA5}">
                      <a16:colId xmlns:a16="http://schemas.microsoft.com/office/drawing/2014/main" val="1435150679"/>
                    </a:ext>
                  </a:extLst>
                </a:gridCol>
                <a:gridCol w="983116">
                  <a:extLst>
                    <a:ext uri="{9D8B030D-6E8A-4147-A177-3AD203B41FA5}">
                      <a16:colId xmlns:a16="http://schemas.microsoft.com/office/drawing/2014/main" val="4224936143"/>
                    </a:ext>
                  </a:extLst>
                </a:gridCol>
              </a:tblGrid>
              <a:tr h="1604338">
                <a:tc>
                  <a:txBody>
                    <a:bodyPr/>
                    <a:lstStyle/>
                    <a:p>
                      <a:r>
                        <a:rPr lang="en-GB" sz="1000" b="1" baseline="0" dirty="0">
                          <a:solidFill>
                            <a:schemeClr val="tx1"/>
                          </a:solidFill>
                        </a:rPr>
                        <a:t>Club</a:t>
                      </a:r>
                    </a:p>
                    <a:p>
                      <a:endParaRPr lang="en-GB" sz="1000" b="0" baseline="0" dirty="0">
                        <a:solidFill>
                          <a:schemeClr val="tx1"/>
                        </a:solidFill>
                      </a:endParaRPr>
                    </a:p>
                    <a:p>
                      <a:endParaRPr lang="en-GB" sz="1000" b="0" baseline="0" dirty="0">
                        <a:solidFill>
                          <a:schemeClr val="tx1"/>
                        </a:solidFill>
                      </a:endParaRPr>
                    </a:p>
                    <a:p>
                      <a:endParaRPr lang="en-GB" sz="1000" b="0" baseline="0" dirty="0">
                        <a:solidFill>
                          <a:schemeClr val="tx1"/>
                        </a:solidFill>
                      </a:endParaRPr>
                    </a:p>
                    <a:p>
                      <a:r>
                        <a:rPr lang="en-GB" sz="1000" b="1" baseline="0" dirty="0">
                          <a:solidFill>
                            <a:schemeClr val="tx1"/>
                          </a:solidFill>
                        </a:rPr>
                        <a:t>Teams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r>
                        <a:rPr lang="en-GB" sz="1000" baseline="0" dirty="0">
                          <a:solidFill>
                            <a:schemeClr val="tx1"/>
                          </a:solidFill>
                        </a:rPr>
                        <a:t>Horsham YMCA FC</a:t>
                      </a:r>
                    </a:p>
                    <a:p>
                      <a:endParaRPr lang="en-GB" sz="1000" baseline="0" dirty="0">
                        <a:solidFill>
                          <a:schemeClr val="tx1"/>
                        </a:solidFill>
                      </a:endParaRPr>
                    </a:p>
                    <a:p>
                      <a:r>
                        <a:rPr lang="en-GB" sz="1000" baseline="0" dirty="0">
                          <a:solidFill>
                            <a:schemeClr val="tx1"/>
                          </a:solidFill>
                        </a:rPr>
                        <a:t>	</a:t>
                      </a:r>
                    </a:p>
                    <a:p>
                      <a:r>
                        <a:rPr lang="en-GB" sz="1000" b="0" baseline="0" dirty="0">
                          <a:solidFill>
                            <a:schemeClr val="tx1"/>
                          </a:solidFill>
                        </a:rPr>
                        <a:t>First Team</a:t>
                      </a:r>
                    </a:p>
                    <a:p>
                      <a:r>
                        <a:rPr lang="en-GB" sz="1000" b="0" baseline="0" dirty="0">
                          <a:solidFill>
                            <a:schemeClr val="tx1"/>
                          </a:solidFill>
                        </a:rPr>
                        <a:t>Under 18s</a:t>
                      </a:r>
                    </a:p>
                    <a:p>
                      <a:r>
                        <a:rPr lang="en-GB" sz="1000" b="0" baseline="0" dirty="0">
                          <a:solidFill>
                            <a:schemeClr val="tx1"/>
                          </a:solidFill>
                        </a:rPr>
                        <a:t>Under 21s</a:t>
                      </a:r>
                    </a:p>
                    <a:p>
                      <a:endParaRPr lang="en-GB" sz="1000" b="0" baseline="0" dirty="0">
                        <a:solidFill>
                          <a:schemeClr val="tx1"/>
                        </a:solidFill>
                      </a:endParaRPr>
                    </a:p>
                    <a:p>
                      <a:r>
                        <a:rPr lang="en-GB" sz="1000" b="0" baseline="0" dirty="0">
                          <a:solidFill>
                            <a:schemeClr val="tx1"/>
                          </a:solidFill>
                        </a:rPr>
                        <a:t>New women’s team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algn="l" defTabSz="457200" rtl="0" eaLnBrk="1" latinLnBrk="0" hangingPunct="1"/>
                      <a:r>
                        <a:rPr lang="en-GB" sz="1000" b="1" kern="1200" baseline="0" dirty="0">
                          <a:solidFill>
                            <a:schemeClr val="tx1"/>
                          </a:solidFill>
                          <a:latin typeface="+mn-lt"/>
                          <a:ea typeface="+mn-ea"/>
                          <a:cs typeface="+mn-cs"/>
                        </a:rPr>
                        <a:t>Southwater Royals FC</a:t>
                      </a:r>
                    </a:p>
                    <a:p>
                      <a:pPr marL="0" algn="l" defTabSz="457200" rtl="0" eaLnBrk="1" latinLnBrk="0" hangingPunct="1"/>
                      <a:r>
                        <a:rPr lang="en-GB" sz="1000" b="1" kern="1200" baseline="0" dirty="0">
                          <a:solidFill>
                            <a:schemeClr val="tx1"/>
                          </a:solidFill>
                          <a:latin typeface="+mn-lt"/>
                          <a:ea typeface="+mn-ea"/>
                          <a:cs typeface="+mn-cs"/>
                        </a:rPr>
                        <a:t> </a:t>
                      </a:r>
                    </a:p>
                    <a:p>
                      <a:pPr marL="0" algn="l" defTabSz="457200" rtl="0" eaLnBrk="1" latinLnBrk="0" hangingPunct="1"/>
                      <a:endParaRPr lang="en-GB" sz="1000" b="1" kern="1200" baseline="0" dirty="0">
                        <a:solidFill>
                          <a:schemeClr val="tx1"/>
                        </a:solidFill>
                        <a:latin typeface="+mn-lt"/>
                        <a:ea typeface="+mn-ea"/>
                        <a:cs typeface="+mn-cs"/>
                      </a:endParaRPr>
                    </a:p>
                    <a:p>
                      <a:pPr marL="0" algn="l" defTabSz="457200" rtl="0" eaLnBrk="1" latinLnBrk="0" hangingPunct="1"/>
                      <a:r>
                        <a:rPr lang="en-GB" sz="1000" b="0" i="0" kern="1200" baseline="0" dirty="0">
                          <a:solidFill>
                            <a:schemeClr val="tx1"/>
                          </a:solidFill>
                          <a:latin typeface="+mn-lt"/>
                          <a:ea typeface="+mn-ea"/>
                          <a:cs typeface="+mn-cs"/>
                        </a:rPr>
                        <a:t>Fist and second team</a:t>
                      </a:r>
                    </a:p>
                    <a:p>
                      <a:pPr marL="0" algn="l" defTabSz="457200" rtl="0" eaLnBrk="1" latinLnBrk="0" hangingPunct="1"/>
                      <a:r>
                        <a:rPr lang="en-GB" sz="1000" b="0" i="0" kern="1200" baseline="0" dirty="0">
                          <a:solidFill>
                            <a:schemeClr val="tx1"/>
                          </a:solidFill>
                          <a:latin typeface="+mn-lt"/>
                          <a:ea typeface="+mn-ea"/>
                          <a:cs typeface="+mn-cs"/>
                        </a:rPr>
                        <a:t>U10-U18 boys and girls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r>
                        <a:rPr lang="en-GB" sz="1000" baseline="0" dirty="0">
                          <a:solidFill>
                            <a:schemeClr val="tx1"/>
                          </a:solidFill>
                        </a:rPr>
                        <a:t>Sparrows FC</a:t>
                      </a:r>
                    </a:p>
                    <a:p>
                      <a:endParaRPr lang="en-GB" sz="1000" baseline="0" dirty="0">
                        <a:solidFill>
                          <a:schemeClr val="tx1"/>
                        </a:solidFill>
                      </a:endParaRPr>
                    </a:p>
                    <a:p>
                      <a:endParaRPr lang="en-GB" sz="1000" b="0" baseline="0" dirty="0">
                        <a:solidFill>
                          <a:schemeClr val="tx1"/>
                        </a:solidFill>
                      </a:endParaRPr>
                    </a:p>
                    <a:p>
                      <a:r>
                        <a:rPr lang="en-GB" sz="1000" b="0" baseline="0" dirty="0">
                          <a:solidFill>
                            <a:schemeClr val="tx1"/>
                          </a:solidFill>
                        </a:rPr>
                        <a:t>Women’s Football,</a:t>
                      </a:r>
                    </a:p>
                    <a:p>
                      <a:r>
                        <a:rPr lang="en-GB" sz="1000" b="0" baseline="0" dirty="0">
                          <a:solidFill>
                            <a:schemeClr val="tx1"/>
                          </a:solidFill>
                        </a:rPr>
                        <a:t>Youth Football,</a:t>
                      </a:r>
                    </a:p>
                    <a:p>
                      <a:r>
                        <a:rPr lang="en-GB" sz="1000" b="0" baseline="0" dirty="0">
                          <a:solidFill>
                            <a:schemeClr val="tx1"/>
                          </a:solidFill>
                        </a:rPr>
                        <a:t>Mini Football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r>
                        <a:rPr lang="en-GB" sz="1000" baseline="0" dirty="0">
                          <a:solidFill>
                            <a:schemeClr val="tx1"/>
                          </a:solidFill>
                        </a:rPr>
                        <a:t>Tigers</a:t>
                      </a:r>
                    </a:p>
                    <a:p>
                      <a:r>
                        <a:rPr lang="en-GB" sz="1000" baseline="0" dirty="0">
                          <a:solidFill>
                            <a:schemeClr val="tx1"/>
                          </a:solidFill>
                        </a:rPr>
                        <a:t>FC</a:t>
                      </a:r>
                    </a:p>
                    <a:p>
                      <a:endParaRPr lang="en-GB" sz="1000" b="0" baseline="0" dirty="0">
                        <a:solidFill>
                          <a:schemeClr val="tx1"/>
                        </a:solidFill>
                      </a:endParaRPr>
                    </a:p>
                    <a:p>
                      <a:endParaRPr lang="en-GB" sz="1000" b="0" baseline="0" dirty="0">
                        <a:solidFill>
                          <a:schemeClr val="tx1"/>
                        </a:solidFill>
                      </a:endParaRPr>
                    </a:p>
                    <a:p>
                      <a:r>
                        <a:rPr lang="en-GB" sz="1000" b="0" baseline="0" dirty="0">
                          <a:solidFill>
                            <a:schemeClr val="tx1"/>
                          </a:solidFill>
                        </a:rPr>
                        <a:t>Youth Football,</a:t>
                      </a:r>
                    </a:p>
                    <a:p>
                      <a:r>
                        <a:rPr lang="en-GB" sz="1000" b="0" baseline="0" dirty="0">
                          <a:solidFill>
                            <a:schemeClr val="tx1"/>
                          </a:solidFill>
                        </a:rPr>
                        <a:t>Mini Football</a:t>
                      </a:r>
                    </a:p>
                    <a:p>
                      <a:pPr marL="0" algn="l" defTabSz="457200" rtl="0" eaLnBrk="1" latinLnBrk="0" hangingPunct="1"/>
                      <a:endParaRPr lang="en-GB" sz="1000" b="1" kern="1200" baseline="0" dirty="0">
                        <a:solidFill>
                          <a:schemeClr val="tx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r>
                        <a:rPr lang="en-GB" sz="1000" baseline="0" dirty="0">
                          <a:solidFill>
                            <a:schemeClr val="tx1"/>
                          </a:solidFill>
                        </a:rPr>
                        <a:t>Hills Farm</a:t>
                      </a:r>
                    </a:p>
                    <a:p>
                      <a:r>
                        <a:rPr lang="en-GB" sz="1000" baseline="0" dirty="0">
                          <a:solidFill>
                            <a:schemeClr val="tx1"/>
                          </a:solidFill>
                        </a:rPr>
                        <a:t>Roffey Vets</a:t>
                      </a:r>
                    </a:p>
                    <a:p>
                      <a:r>
                        <a:rPr lang="en-GB" sz="1000" b="0" baseline="0" dirty="0">
                          <a:solidFill>
                            <a:schemeClr val="tx1"/>
                          </a:solidFill>
                        </a:rPr>
                        <a:t>Veterans</a:t>
                      </a:r>
                    </a:p>
                    <a:p>
                      <a:pPr marL="0" algn="l" defTabSz="457200" rtl="0" eaLnBrk="1" latinLnBrk="0" hangingPunct="1"/>
                      <a:endParaRPr lang="en-GB" sz="1000" b="1" kern="1200" baseline="0" dirty="0">
                        <a:solidFill>
                          <a:schemeClr val="tx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r>
                        <a:rPr lang="en-GB" sz="1000" baseline="0" dirty="0">
                          <a:solidFill>
                            <a:schemeClr val="tx1"/>
                          </a:solidFill>
                        </a:rPr>
                        <a:t>AFC Acorns</a:t>
                      </a:r>
                    </a:p>
                    <a:p>
                      <a:endParaRPr lang="en-GB" sz="1000" baseline="0" dirty="0">
                        <a:solidFill>
                          <a:schemeClr val="tx1"/>
                        </a:solidFill>
                      </a:endParaRPr>
                    </a:p>
                    <a:p>
                      <a:endParaRPr lang="en-GB" sz="1000" baseline="0" dirty="0">
                        <a:solidFill>
                          <a:schemeClr val="tx1"/>
                        </a:solidFill>
                      </a:endParaRPr>
                    </a:p>
                    <a:p>
                      <a:endParaRPr lang="en-GB" sz="1000" baseline="0" dirty="0">
                        <a:solidFill>
                          <a:schemeClr val="tx1"/>
                        </a:solidFill>
                      </a:endParaRPr>
                    </a:p>
                    <a:p>
                      <a:r>
                        <a:rPr lang="en-GB" sz="1000" b="0" baseline="0" dirty="0">
                          <a:solidFill>
                            <a:schemeClr val="tx1"/>
                          </a:solidFill>
                        </a:rPr>
                        <a:t>Women’s football team</a:t>
                      </a:r>
                    </a:p>
                    <a:p>
                      <a:pPr marL="0" algn="l" defTabSz="457200" rtl="0" eaLnBrk="1" latinLnBrk="0" hangingPunct="1"/>
                      <a:endParaRPr lang="en-GB" sz="1000" b="1" kern="1200" baseline="0" dirty="0">
                        <a:solidFill>
                          <a:schemeClr val="tx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r>
                        <a:rPr lang="en-GB" sz="1000" baseline="0" dirty="0">
                          <a:solidFill>
                            <a:schemeClr val="tx1"/>
                          </a:solidFill>
                        </a:rPr>
                        <a:t>YMCA Downslink</a:t>
                      </a:r>
                    </a:p>
                    <a:p>
                      <a:endParaRPr lang="en-GB" sz="1000" baseline="0" dirty="0">
                        <a:solidFill>
                          <a:schemeClr val="tx1"/>
                        </a:solidFill>
                      </a:endParaRPr>
                    </a:p>
                    <a:p>
                      <a:endParaRPr lang="en-GB" sz="1000" b="0" baseline="0" dirty="0">
                        <a:solidFill>
                          <a:schemeClr val="tx1"/>
                        </a:solidFill>
                      </a:endParaRPr>
                    </a:p>
                    <a:p>
                      <a:r>
                        <a:rPr lang="en-GB" sz="1000" b="0" baseline="0" dirty="0">
                          <a:solidFill>
                            <a:schemeClr val="tx1"/>
                          </a:solidFill>
                        </a:rPr>
                        <a:t>Supported housing  residents.</a:t>
                      </a:r>
                    </a:p>
                    <a:p>
                      <a:endParaRPr lang="en-GB" sz="1000" b="0" baseline="0" dirty="0">
                        <a:solidFill>
                          <a:schemeClr val="tx1"/>
                        </a:solidFill>
                      </a:endParaRPr>
                    </a:p>
                    <a:p>
                      <a:r>
                        <a:rPr lang="en-GB" sz="1000" b="0" baseline="0" dirty="0">
                          <a:solidFill>
                            <a:schemeClr val="tx1"/>
                          </a:solidFill>
                        </a:rPr>
                        <a:t>UASC </a:t>
                      </a:r>
                    </a:p>
                    <a:p>
                      <a:pPr marL="0" algn="l" defTabSz="457200" rtl="0" eaLnBrk="1" latinLnBrk="0" hangingPunct="1"/>
                      <a:endParaRPr lang="en-GB" sz="1000" b="1" kern="1200" baseline="0" dirty="0">
                        <a:solidFill>
                          <a:schemeClr val="tx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r>
                        <a:rPr lang="en-GB" sz="1000" baseline="0" dirty="0">
                          <a:solidFill>
                            <a:schemeClr val="tx1"/>
                          </a:solidFill>
                        </a:rPr>
                        <a:t>Brighton and Hove Albion FC</a:t>
                      </a:r>
                    </a:p>
                    <a:p>
                      <a:endParaRPr lang="en-GB" sz="1000" baseline="0" dirty="0">
                        <a:solidFill>
                          <a:schemeClr val="tx1"/>
                        </a:solidFill>
                      </a:endParaRPr>
                    </a:p>
                    <a:p>
                      <a:r>
                        <a:rPr lang="en-GB" sz="1000" b="0" baseline="0" dirty="0">
                          <a:solidFill>
                            <a:schemeClr val="tx1"/>
                          </a:solidFill>
                        </a:rPr>
                        <a:t>Albion in the Community</a:t>
                      </a:r>
                    </a:p>
                    <a:p>
                      <a:pPr marL="0" algn="l" defTabSz="457200" rtl="0" eaLnBrk="1" latinLnBrk="0" hangingPunct="1"/>
                      <a:endParaRPr lang="en-GB" sz="1000" b="1" kern="1200" baseline="0" dirty="0">
                        <a:solidFill>
                          <a:schemeClr val="tx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432291"/>
                  </a:ext>
                </a:extLst>
              </a:tr>
            </a:tbl>
          </a:graphicData>
        </a:graphic>
      </p:graphicFrame>
      <p:sp>
        <p:nvSpPr>
          <p:cNvPr id="5" name="TextBox 4">
            <a:extLst>
              <a:ext uri="{FF2B5EF4-FFF2-40B4-BE49-F238E27FC236}">
                <a16:creationId xmlns:a16="http://schemas.microsoft.com/office/drawing/2014/main" id="{D5DFBB03-6D04-44DF-8014-D0D1745D14CE}"/>
              </a:ext>
            </a:extLst>
          </p:cNvPr>
          <p:cNvSpPr txBox="1"/>
          <p:nvPr/>
        </p:nvSpPr>
        <p:spPr>
          <a:xfrm>
            <a:off x="268343" y="2109847"/>
            <a:ext cx="8705352" cy="2677656"/>
          </a:xfrm>
          <a:prstGeom prst="rect">
            <a:avLst/>
          </a:prstGeom>
          <a:noFill/>
        </p:spPr>
        <p:txBody>
          <a:bodyPr wrap="square" rtlCol="0">
            <a:spAutoFit/>
          </a:bodyPr>
          <a:lstStyle/>
          <a:p>
            <a:endParaRPr lang="en-GB" sz="1400" dirty="0"/>
          </a:p>
          <a:p>
            <a:r>
              <a:rPr lang="en-GB" sz="1400" dirty="0"/>
              <a:t>Includes;</a:t>
            </a:r>
          </a:p>
          <a:p>
            <a:pPr marL="285750" indent="-285750">
              <a:buFont typeface="Arial" panose="020B0604020202020204" pitchFamily="34" charset="0"/>
              <a:buChar char="•"/>
            </a:pPr>
            <a:r>
              <a:rPr lang="en-GB" sz="1400" dirty="0"/>
              <a:t>A variety of age groups, youth teams, adults, veterans, male and female teams</a:t>
            </a:r>
          </a:p>
          <a:p>
            <a:pPr marL="285750" indent="-285750">
              <a:buFont typeface="Arial" panose="020B0604020202020204" pitchFamily="34" charset="0"/>
              <a:buChar char="•"/>
            </a:pPr>
            <a:r>
              <a:rPr lang="en-GB" sz="1400" dirty="0"/>
              <a:t>Includes mental health groups and YMCA residents</a:t>
            </a:r>
          </a:p>
          <a:p>
            <a:pPr marL="285750" indent="-285750">
              <a:buFont typeface="Arial" panose="020B0604020202020204" pitchFamily="34" charset="0"/>
              <a:buChar char="•"/>
            </a:pPr>
            <a:endParaRPr lang="en-GB" sz="1400" dirty="0"/>
          </a:p>
          <a:p>
            <a:pPr marL="285750" indent="-285750">
              <a:buFont typeface="Arial" panose="020B0604020202020204" pitchFamily="34" charset="0"/>
              <a:buChar char="•"/>
            </a:pPr>
            <a:r>
              <a:rPr lang="en-GB" sz="1400" b="1" dirty="0"/>
              <a:t>The Unique partnership </a:t>
            </a:r>
            <a:r>
              <a:rPr lang="en-GB" sz="1400" dirty="0"/>
              <a:t>of YMCA Downslink and Horsham YMCA FC can engage hard to reach groups</a:t>
            </a:r>
          </a:p>
          <a:p>
            <a:pPr marL="285750" indent="-285750">
              <a:buFont typeface="Arial" panose="020B0604020202020204" pitchFamily="34" charset="0"/>
              <a:buChar char="•"/>
            </a:pPr>
            <a:endParaRPr lang="en-GB" sz="1400" dirty="0"/>
          </a:p>
          <a:p>
            <a:pPr marL="285750" indent="-285750">
              <a:buFont typeface="Arial" panose="020B0604020202020204" pitchFamily="34" charset="0"/>
              <a:buChar char="•"/>
            </a:pPr>
            <a:r>
              <a:rPr lang="en-GB" sz="1400" dirty="0"/>
              <a:t>Positive impact on,</a:t>
            </a:r>
          </a:p>
          <a:p>
            <a:r>
              <a:rPr lang="en-GB" sz="1400" dirty="0"/>
              <a:t>  </a:t>
            </a:r>
          </a:p>
          <a:p>
            <a:pPr lvl="1"/>
            <a:r>
              <a:rPr lang="en-GB" sz="1400" dirty="0"/>
              <a:t>Childhood obesity		Physical and mental health 		Substance misuse</a:t>
            </a:r>
          </a:p>
          <a:p>
            <a:pPr marL="742950" lvl="1" indent="-285750">
              <a:buFont typeface="Arial" panose="020B0604020202020204" pitchFamily="34" charset="0"/>
              <a:buChar char="•"/>
            </a:pPr>
            <a:endParaRPr lang="en-GB" sz="1400" dirty="0"/>
          </a:p>
        </p:txBody>
      </p:sp>
    </p:spTree>
    <p:extLst>
      <p:ext uri="{BB962C8B-B14F-4D97-AF65-F5344CB8AC3E}">
        <p14:creationId xmlns:p14="http://schemas.microsoft.com/office/powerpoint/2010/main" val="31975863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FC894D-216F-CF81-1B00-B908D4EED576}"/>
              </a:ext>
            </a:extLst>
          </p:cNvPr>
          <p:cNvSpPr>
            <a:spLocks noGrp="1"/>
          </p:cNvSpPr>
          <p:nvPr>
            <p:ph type="title"/>
          </p:nvPr>
        </p:nvSpPr>
        <p:spPr/>
        <p:txBody>
          <a:bodyPr/>
          <a:lstStyle/>
          <a:p>
            <a:r>
              <a:rPr lang="en-GB" dirty="0">
                <a:solidFill>
                  <a:schemeClr val="tx1"/>
                </a:solidFill>
              </a:rPr>
              <a:t>New Pitch Plans</a:t>
            </a:r>
          </a:p>
        </p:txBody>
      </p:sp>
      <p:sp>
        <p:nvSpPr>
          <p:cNvPr id="4" name="Slide Number Placeholder 3">
            <a:extLst>
              <a:ext uri="{FF2B5EF4-FFF2-40B4-BE49-F238E27FC236}">
                <a16:creationId xmlns:a16="http://schemas.microsoft.com/office/drawing/2014/main" id="{9B2795D7-4F1C-FC42-B621-DB61E54B48A7}"/>
              </a:ext>
            </a:extLst>
          </p:cNvPr>
          <p:cNvSpPr>
            <a:spLocks noGrp="1"/>
          </p:cNvSpPr>
          <p:nvPr>
            <p:ph type="sldNum" sz="quarter" idx="12"/>
          </p:nvPr>
        </p:nvSpPr>
        <p:spPr/>
        <p:txBody>
          <a:bodyPr/>
          <a:lstStyle/>
          <a:p>
            <a:fld id="{E657D8A2-2FBD-4345-91A6-A0F50BA7A5D6}" type="slidenum">
              <a:rPr lang="en-US" smtClean="0"/>
              <a:pPr/>
              <a:t>6</a:t>
            </a:fld>
            <a:endParaRPr lang="en-US" dirty="0"/>
          </a:p>
        </p:txBody>
      </p:sp>
      <p:pic>
        <p:nvPicPr>
          <p:cNvPr id="5" name="Content Placeholder 4" descr="Map&#10;&#10;Description automatically generated">
            <a:extLst>
              <a:ext uri="{FF2B5EF4-FFF2-40B4-BE49-F238E27FC236}">
                <a16:creationId xmlns:a16="http://schemas.microsoft.com/office/drawing/2014/main" id="{08682C2B-6269-7907-B9F9-821586379FCE}"/>
              </a:ext>
            </a:extLst>
          </p:cNvPr>
          <p:cNvPicPr>
            <a:picLocks noGrp="1" noChangeAspect="1"/>
          </p:cNvPicPr>
          <p:nvPr>
            <p:ph idx="1"/>
          </p:nvPr>
        </p:nvPicPr>
        <p:blipFill>
          <a:blip r:embed="rId2"/>
          <a:stretch>
            <a:fillRect/>
          </a:stretch>
        </p:blipFill>
        <p:spPr>
          <a:xfrm>
            <a:off x="1460677" y="2240910"/>
            <a:ext cx="5901017" cy="4164086"/>
          </a:xfrm>
          <a:prstGeom prst="rect">
            <a:avLst/>
          </a:prstGeom>
        </p:spPr>
      </p:pic>
    </p:spTree>
    <p:extLst>
      <p:ext uri="{BB962C8B-B14F-4D97-AF65-F5344CB8AC3E}">
        <p14:creationId xmlns:p14="http://schemas.microsoft.com/office/powerpoint/2010/main" val="15351012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7D40DB-F06C-21F6-067E-B895B6E569F3}"/>
              </a:ext>
            </a:extLst>
          </p:cNvPr>
          <p:cNvSpPr>
            <a:spLocks noGrp="1"/>
          </p:cNvSpPr>
          <p:nvPr>
            <p:ph type="title"/>
          </p:nvPr>
        </p:nvSpPr>
        <p:spPr/>
        <p:txBody>
          <a:bodyPr/>
          <a:lstStyle/>
          <a:p>
            <a:r>
              <a:rPr lang="en-GB" dirty="0">
                <a:solidFill>
                  <a:schemeClr val="tx1"/>
                </a:solidFill>
              </a:rPr>
              <a:t>Site layout limits pitch orientation options</a:t>
            </a:r>
          </a:p>
        </p:txBody>
      </p:sp>
      <p:pic>
        <p:nvPicPr>
          <p:cNvPr id="6" name="Content Placeholder 5">
            <a:extLst>
              <a:ext uri="{FF2B5EF4-FFF2-40B4-BE49-F238E27FC236}">
                <a16:creationId xmlns:a16="http://schemas.microsoft.com/office/drawing/2014/main" id="{CD737123-6FCF-29C8-4D83-CEED31812785}"/>
              </a:ext>
            </a:extLst>
          </p:cNvPr>
          <p:cNvPicPr>
            <a:picLocks noGrp="1" noChangeAspect="1"/>
          </p:cNvPicPr>
          <p:nvPr>
            <p:ph idx="1"/>
          </p:nvPr>
        </p:nvPicPr>
        <p:blipFill>
          <a:blip r:embed="rId2"/>
          <a:stretch>
            <a:fillRect/>
          </a:stretch>
        </p:blipFill>
        <p:spPr>
          <a:xfrm>
            <a:off x="1088755" y="2170530"/>
            <a:ext cx="6474418" cy="4565295"/>
          </a:xfrm>
        </p:spPr>
      </p:pic>
      <p:sp>
        <p:nvSpPr>
          <p:cNvPr id="4" name="Slide Number Placeholder 3">
            <a:extLst>
              <a:ext uri="{FF2B5EF4-FFF2-40B4-BE49-F238E27FC236}">
                <a16:creationId xmlns:a16="http://schemas.microsoft.com/office/drawing/2014/main" id="{ECEB7250-E455-EB17-CB1C-0DC517D413E0}"/>
              </a:ext>
            </a:extLst>
          </p:cNvPr>
          <p:cNvSpPr>
            <a:spLocks noGrp="1"/>
          </p:cNvSpPr>
          <p:nvPr>
            <p:ph type="sldNum" sz="quarter" idx="12"/>
          </p:nvPr>
        </p:nvSpPr>
        <p:spPr/>
        <p:txBody>
          <a:bodyPr/>
          <a:lstStyle/>
          <a:p>
            <a:fld id="{E657D8A2-2FBD-4345-91A6-A0F50BA7A5D6}" type="slidenum">
              <a:rPr lang="en-US" smtClean="0"/>
              <a:pPr/>
              <a:t>7</a:t>
            </a:fld>
            <a:endParaRPr lang="en-US" dirty="0"/>
          </a:p>
        </p:txBody>
      </p:sp>
    </p:spTree>
    <p:extLst>
      <p:ext uri="{BB962C8B-B14F-4D97-AF65-F5344CB8AC3E}">
        <p14:creationId xmlns:p14="http://schemas.microsoft.com/office/powerpoint/2010/main" val="23203873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7E432D-EFF6-453F-9342-294955FDA447}"/>
              </a:ext>
            </a:extLst>
          </p:cNvPr>
          <p:cNvSpPr>
            <a:spLocks noGrp="1"/>
          </p:cNvSpPr>
          <p:nvPr>
            <p:ph type="title"/>
          </p:nvPr>
        </p:nvSpPr>
        <p:spPr>
          <a:xfrm>
            <a:off x="571499" y="1049954"/>
            <a:ext cx="7886701" cy="1004400"/>
          </a:xfrm>
        </p:spPr>
        <p:txBody>
          <a:bodyPr/>
          <a:lstStyle/>
          <a:p>
            <a:r>
              <a:rPr lang="en-GB" sz="2400" dirty="0">
                <a:solidFill>
                  <a:schemeClr val="tx1"/>
                </a:solidFill>
              </a:rPr>
              <a:t>Football Foundation: </a:t>
            </a:r>
            <a:br>
              <a:rPr lang="en-GB" sz="2400" dirty="0">
                <a:solidFill>
                  <a:schemeClr val="tx1"/>
                </a:solidFill>
              </a:rPr>
            </a:br>
            <a:r>
              <a:rPr lang="en-GB" sz="2400" dirty="0">
                <a:solidFill>
                  <a:schemeClr val="tx1"/>
                </a:solidFill>
              </a:rPr>
              <a:t>Framework Delivery Process Seven Steps</a:t>
            </a:r>
          </a:p>
        </p:txBody>
      </p:sp>
      <p:sp>
        <p:nvSpPr>
          <p:cNvPr id="6" name="Slide Number Placeholder 5">
            <a:extLst>
              <a:ext uri="{FF2B5EF4-FFF2-40B4-BE49-F238E27FC236}">
                <a16:creationId xmlns:a16="http://schemas.microsoft.com/office/drawing/2014/main" id="{E3A3BE28-0EEB-4EF4-B34D-D5B04DE225BE}"/>
              </a:ext>
            </a:extLst>
          </p:cNvPr>
          <p:cNvSpPr>
            <a:spLocks noGrp="1"/>
          </p:cNvSpPr>
          <p:nvPr>
            <p:ph type="sldNum" sz="quarter" idx="12"/>
          </p:nvPr>
        </p:nvSpPr>
        <p:spPr/>
        <p:txBody>
          <a:bodyPr/>
          <a:lstStyle/>
          <a:p>
            <a:fld id="{E657D8A2-2FBD-4345-91A6-A0F50BA7A5D6}" type="slidenum">
              <a:rPr lang="en-US" smtClean="0"/>
              <a:pPr/>
              <a:t>8</a:t>
            </a:fld>
            <a:endParaRPr lang="en-US" dirty="0"/>
          </a:p>
        </p:txBody>
      </p:sp>
      <p:sp>
        <p:nvSpPr>
          <p:cNvPr id="4" name="Content Placeholder 3">
            <a:extLst>
              <a:ext uri="{FF2B5EF4-FFF2-40B4-BE49-F238E27FC236}">
                <a16:creationId xmlns:a16="http://schemas.microsoft.com/office/drawing/2014/main" id="{BAF464B1-9369-4DB3-B338-CBD8CB668043}"/>
              </a:ext>
            </a:extLst>
          </p:cNvPr>
          <p:cNvSpPr>
            <a:spLocks noGrp="1"/>
          </p:cNvSpPr>
          <p:nvPr>
            <p:ph idx="1"/>
          </p:nvPr>
        </p:nvSpPr>
        <p:spPr>
          <a:xfrm>
            <a:off x="563581" y="2185217"/>
            <a:ext cx="7886701" cy="4550608"/>
          </a:xfrm>
        </p:spPr>
        <p:txBody>
          <a:bodyPr/>
          <a:lstStyle/>
          <a:p>
            <a:pPr marL="0" indent="0">
              <a:buNone/>
            </a:pPr>
            <a:r>
              <a:rPr lang="en-GB" b="1" dirty="0"/>
              <a:t>FF AGP Build Seven Step Process – </a:t>
            </a:r>
            <a:r>
              <a:rPr lang="en-GB" dirty="0">
                <a:solidFill>
                  <a:srgbClr val="008000"/>
                </a:solidFill>
              </a:rPr>
              <a:t>3.5 completed </a:t>
            </a:r>
          </a:p>
          <a:p>
            <a:pPr marL="0" indent="0">
              <a:buNone/>
            </a:pPr>
            <a:endParaRPr lang="en-GB" b="1" dirty="0">
              <a:solidFill>
                <a:srgbClr val="009900"/>
              </a:solidFill>
            </a:endParaRPr>
          </a:p>
          <a:p>
            <a:pPr marL="342900" indent="-342900">
              <a:buFont typeface="+mj-lt"/>
              <a:buAutoNum type="arabicPeriod"/>
            </a:pPr>
            <a:r>
              <a:rPr lang="en-GB" dirty="0">
                <a:solidFill>
                  <a:srgbClr val="008000"/>
                </a:solidFill>
              </a:rPr>
              <a:t>Feasibility Stage A</a:t>
            </a:r>
          </a:p>
          <a:p>
            <a:pPr marL="342900" indent="-342900">
              <a:buAutoNum type="arabicPeriod"/>
            </a:pPr>
            <a:r>
              <a:rPr lang="en-GB" dirty="0">
                <a:solidFill>
                  <a:srgbClr val="008000"/>
                </a:solidFill>
              </a:rPr>
              <a:t>Feasibility Stage B</a:t>
            </a:r>
          </a:p>
          <a:p>
            <a:pPr marL="342900" indent="-342900">
              <a:buAutoNum type="arabicPeriod"/>
            </a:pPr>
            <a:r>
              <a:rPr lang="en-GB" dirty="0">
                <a:solidFill>
                  <a:srgbClr val="008000"/>
                </a:solidFill>
              </a:rPr>
              <a:t>FMC Tender and Supplier Selection</a:t>
            </a:r>
          </a:p>
          <a:p>
            <a:pPr marL="342900" indent="-342900">
              <a:buAutoNum type="arabicPeriod"/>
            </a:pPr>
            <a:r>
              <a:rPr lang="en-GB" dirty="0">
                <a:solidFill>
                  <a:srgbClr val="008000"/>
                </a:solidFill>
              </a:rPr>
              <a:t>Supplier Technical Design, Planning </a:t>
            </a:r>
            <a:r>
              <a:rPr lang="en-GB" dirty="0"/>
              <a:t>application, Grant award</a:t>
            </a:r>
          </a:p>
          <a:p>
            <a:pPr marL="342900" indent="-342900">
              <a:buAutoNum type="arabicPeriod"/>
            </a:pPr>
            <a:r>
              <a:rPr lang="en-GB" dirty="0"/>
              <a:t>Construction, and testing</a:t>
            </a:r>
          </a:p>
          <a:p>
            <a:pPr marL="342900" indent="-342900">
              <a:buAutoNum type="arabicPeriod"/>
            </a:pPr>
            <a:r>
              <a:rPr lang="en-GB" dirty="0"/>
              <a:t>Handover, and operation</a:t>
            </a:r>
          </a:p>
          <a:p>
            <a:pPr marL="342900" indent="-342900">
              <a:buAutoNum type="arabicPeriod"/>
            </a:pPr>
            <a:r>
              <a:rPr lang="en-GB" dirty="0"/>
              <a:t>Initial 12 months, defects phase</a:t>
            </a:r>
          </a:p>
        </p:txBody>
      </p:sp>
    </p:spTree>
    <p:extLst>
      <p:ext uri="{BB962C8B-B14F-4D97-AF65-F5344CB8AC3E}">
        <p14:creationId xmlns:p14="http://schemas.microsoft.com/office/powerpoint/2010/main" val="11375916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37B6D0-CAC8-E554-B912-CA7E24F5A2A0}"/>
              </a:ext>
            </a:extLst>
          </p:cNvPr>
          <p:cNvSpPr>
            <a:spLocks noGrp="1"/>
          </p:cNvSpPr>
          <p:nvPr>
            <p:ph type="title"/>
          </p:nvPr>
        </p:nvSpPr>
        <p:spPr>
          <a:xfrm>
            <a:off x="674174" y="1317600"/>
            <a:ext cx="7886701" cy="1004400"/>
          </a:xfrm>
        </p:spPr>
        <p:txBody>
          <a:bodyPr/>
          <a:lstStyle/>
          <a:p>
            <a:r>
              <a:rPr lang="en-GB" dirty="0">
                <a:solidFill>
                  <a:schemeClr val="tx1"/>
                </a:solidFill>
              </a:rPr>
              <a:t>Project Timescale</a:t>
            </a:r>
          </a:p>
        </p:txBody>
      </p:sp>
      <p:sp>
        <p:nvSpPr>
          <p:cNvPr id="3" name="Content Placeholder 2">
            <a:extLst>
              <a:ext uri="{FF2B5EF4-FFF2-40B4-BE49-F238E27FC236}">
                <a16:creationId xmlns:a16="http://schemas.microsoft.com/office/drawing/2014/main" id="{C4DC7EEB-BB9A-BBB9-270D-523C49D1752C}"/>
              </a:ext>
            </a:extLst>
          </p:cNvPr>
          <p:cNvSpPr>
            <a:spLocks noGrp="1"/>
          </p:cNvSpPr>
          <p:nvPr>
            <p:ph idx="1"/>
          </p:nvPr>
        </p:nvSpPr>
        <p:spPr>
          <a:xfrm>
            <a:off x="670301" y="2229012"/>
            <a:ext cx="7886701" cy="3812400"/>
          </a:xfrm>
        </p:spPr>
        <p:txBody>
          <a:bodyPr/>
          <a:lstStyle/>
          <a:p>
            <a:pPr>
              <a:lnSpc>
                <a:spcPct val="107000"/>
              </a:lnSpc>
              <a:spcAft>
                <a:spcPts val="800"/>
              </a:spcAft>
            </a:pPr>
            <a:r>
              <a:rPr lang="en-GB" sz="18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Timescale </a:t>
            </a:r>
            <a:endParaRPr lang="en-GB"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GB" sz="1800" dirty="0">
                <a:effectLst/>
                <a:latin typeface="Calibri" panose="020F0502020204030204" pitchFamily="34" charset="0"/>
                <a:ea typeface="Calibri" panose="020F0502020204030204" pitchFamily="34" charset="0"/>
                <a:cs typeface="Times New Roman" panose="02020603050405020304" pitchFamily="18" charset="0"/>
              </a:rPr>
              <a:t>We are planning to submit a planning application in the autumn of 2022 and </a:t>
            </a:r>
            <a:r>
              <a:rPr lang="en-GB" sz="1800" dirty="0">
                <a:latin typeface="Calibri" panose="020F0502020204030204" pitchFamily="34" charset="0"/>
                <a:ea typeface="Calibri" panose="020F0502020204030204" pitchFamily="34" charset="0"/>
                <a:cs typeface="Times New Roman" panose="02020603050405020304" pitchFamily="18" charset="0"/>
              </a:rPr>
              <a:t>subject to</a:t>
            </a:r>
            <a:r>
              <a:rPr lang="en-GB" sz="1800" dirty="0">
                <a:effectLst/>
                <a:latin typeface="Calibri" panose="020F0502020204030204" pitchFamily="34" charset="0"/>
                <a:ea typeface="Calibri" panose="020F0502020204030204" pitchFamily="34" charset="0"/>
                <a:cs typeface="Times New Roman" panose="02020603050405020304" pitchFamily="18" charset="0"/>
              </a:rPr>
              <a:t> planning permission and</a:t>
            </a:r>
            <a:r>
              <a:rPr lang="en-GB" sz="1800" dirty="0">
                <a:latin typeface="Calibri" panose="020F0502020204030204" pitchFamily="34" charset="0"/>
                <a:ea typeface="Calibri" panose="020F0502020204030204" pitchFamily="34" charset="0"/>
                <a:cs typeface="Times New Roman" panose="02020603050405020304" pitchFamily="18" charset="0"/>
              </a:rPr>
              <a:t> receiving a grant from the </a:t>
            </a:r>
            <a:r>
              <a:rPr lang="en-GB" sz="1800" dirty="0">
                <a:effectLst/>
                <a:latin typeface="Calibri" panose="020F0502020204030204" pitchFamily="34" charset="0"/>
                <a:ea typeface="Calibri" panose="020F0502020204030204" pitchFamily="34" charset="0"/>
                <a:cs typeface="Times New Roman" panose="02020603050405020304" pitchFamily="18" charset="0"/>
              </a:rPr>
              <a:t>Football Foundation and funding from YMCA Downslink Group, </a:t>
            </a:r>
            <a:r>
              <a:rPr lang="en-GB" sz="1800" dirty="0">
                <a:latin typeface="Calibri" panose="020F0502020204030204" pitchFamily="34" charset="0"/>
                <a:ea typeface="Calibri" panose="020F0502020204030204" pitchFamily="34" charset="0"/>
                <a:cs typeface="Times New Roman" panose="02020603050405020304" pitchFamily="18" charset="0"/>
              </a:rPr>
              <a:t>as well as </a:t>
            </a:r>
            <a:r>
              <a:rPr lang="en-GB" sz="1800" dirty="0">
                <a:effectLst/>
                <a:latin typeface="Calibri" panose="020F0502020204030204" pitchFamily="34" charset="0"/>
                <a:ea typeface="Calibri" panose="020F0502020204030204" pitchFamily="34" charset="0"/>
                <a:cs typeface="Times New Roman" panose="02020603050405020304" pitchFamily="18" charset="0"/>
              </a:rPr>
              <a:t>Club fund raising activity for </a:t>
            </a:r>
            <a:r>
              <a:rPr lang="en-GB" sz="1800" i="1" dirty="0">
                <a:effectLst/>
                <a:latin typeface="Calibri" panose="020F0502020204030204" pitchFamily="34" charset="0"/>
                <a:ea typeface="Calibri" panose="020F0502020204030204" pitchFamily="34" charset="0"/>
                <a:cs typeface="Times New Roman" panose="02020603050405020304" pitchFamily="18" charset="0"/>
              </a:rPr>
              <a:t>matching funds </a:t>
            </a:r>
            <a:r>
              <a:rPr lang="en-GB" sz="1800" dirty="0">
                <a:effectLst/>
                <a:latin typeface="Calibri" panose="020F0502020204030204" pitchFamily="34" charset="0"/>
                <a:ea typeface="Calibri" panose="020F0502020204030204" pitchFamily="34" charset="0"/>
                <a:cs typeface="Times New Roman" panose="02020603050405020304" pitchFamily="18" charset="0"/>
              </a:rPr>
              <a:t>we aim to raise the necessary finances.  </a:t>
            </a:r>
          </a:p>
          <a:p>
            <a:pPr marL="342900" lvl="0" indent="-342900">
              <a:lnSpc>
                <a:spcPct val="107000"/>
              </a:lnSpc>
              <a:spcAft>
                <a:spcPts val="800"/>
              </a:spcAft>
              <a:buFont typeface="Symbol" panose="05050102010706020507" pitchFamily="18" charset="2"/>
              <a:buChar char=""/>
            </a:pPr>
            <a:r>
              <a:rPr lang="en-GB" sz="1800" dirty="0">
                <a:latin typeface="Calibri" panose="020F0502020204030204" pitchFamily="34" charset="0"/>
                <a:ea typeface="Calibri" panose="020F0502020204030204" pitchFamily="34" charset="0"/>
                <a:cs typeface="Times New Roman" panose="02020603050405020304" pitchFamily="18" charset="0"/>
              </a:rPr>
              <a:t>We then aim to </a:t>
            </a:r>
            <a:r>
              <a:rPr lang="en-GB" sz="1800" dirty="0">
                <a:effectLst/>
                <a:latin typeface="Calibri" panose="020F0502020204030204" pitchFamily="34" charset="0"/>
                <a:ea typeface="Calibri" panose="020F0502020204030204" pitchFamily="34" charset="0"/>
                <a:cs typeface="Times New Roman" panose="02020603050405020304" pitchFamily="18" charset="0"/>
              </a:rPr>
              <a:t>construct the new pitch in the off season (summer of 2023)</a:t>
            </a:r>
            <a:r>
              <a:rPr lang="en-GB" sz="1800" dirty="0">
                <a:latin typeface="Calibri" panose="020F0502020204030204" pitchFamily="34" charset="0"/>
                <a:ea typeface="Calibri" panose="020F0502020204030204" pitchFamily="34" charset="0"/>
                <a:cs typeface="Times New Roman" panose="02020603050405020304" pitchFamily="18" charset="0"/>
              </a:rPr>
              <a:t>, with t</a:t>
            </a:r>
            <a:r>
              <a:rPr lang="en-GB" sz="1800" dirty="0">
                <a:effectLst/>
                <a:latin typeface="Calibri" panose="020F0502020204030204" pitchFamily="34" charset="0"/>
                <a:ea typeface="Calibri" panose="020F0502020204030204" pitchFamily="34" charset="0"/>
                <a:cs typeface="Times New Roman" panose="02020603050405020304" pitchFamily="18" charset="0"/>
              </a:rPr>
              <a:t>he new pitch commissioned and available to hire and play on from September 2023.</a:t>
            </a:r>
          </a:p>
          <a:p>
            <a:endParaRPr lang="en-GB" dirty="0"/>
          </a:p>
        </p:txBody>
      </p:sp>
      <p:sp>
        <p:nvSpPr>
          <p:cNvPr id="4" name="Slide Number Placeholder 3">
            <a:extLst>
              <a:ext uri="{FF2B5EF4-FFF2-40B4-BE49-F238E27FC236}">
                <a16:creationId xmlns:a16="http://schemas.microsoft.com/office/drawing/2014/main" id="{D8489A95-3E06-443E-57DA-36AD2D823EB0}"/>
              </a:ext>
            </a:extLst>
          </p:cNvPr>
          <p:cNvSpPr>
            <a:spLocks noGrp="1"/>
          </p:cNvSpPr>
          <p:nvPr>
            <p:ph type="sldNum" sz="quarter" idx="12"/>
          </p:nvPr>
        </p:nvSpPr>
        <p:spPr/>
        <p:txBody>
          <a:bodyPr/>
          <a:lstStyle/>
          <a:p>
            <a:fld id="{E657D8A2-2FBD-4345-91A6-A0F50BA7A5D6}" type="slidenum">
              <a:rPr lang="en-US" smtClean="0"/>
              <a:pPr/>
              <a:t>9</a:t>
            </a:fld>
            <a:endParaRPr lang="en-US" dirty="0"/>
          </a:p>
        </p:txBody>
      </p:sp>
      <p:pic>
        <p:nvPicPr>
          <p:cNvPr id="5" name="Picture 4">
            <a:extLst>
              <a:ext uri="{FF2B5EF4-FFF2-40B4-BE49-F238E27FC236}">
                <a16:creationId xmlns:a16="http://schemas.microsoft.com/office/drawing/2014/main" id="{8AF3952F-54EF-31B1-836D-E08F6E121A12}"/>
              </a:ext>
            </a:extLst>
          </p:cNvPr>
          <p:cNvPicPr>
            <a:picLocks noChangeAspect="1"/>
          </p:cNvPicPr>
          <p:nvPr/>
        </p:nvPicPr>
        <p:blipFill>
          <a:blip r:embed="rId2"/>
          <a:stretch>
            <a:fillRect/>
          </a:stretch>
        </p:blipFill>
        <p:spPr>
          <a:xfrm>
            <a:off x="3919192" y="59959"/>
            <a:ext cx="1755568" cy="1719246"/>
          </a:xfrm>
          <a:prstGeom prst="rect">
            <a:avLst/>
          </a:prstGeom>
        </p:spPr>
      </p:pic>
      <p:pic>
        <p:nvPicPr>
          <p:cNvPr id="6" name="Picture 5">
            <a:extLst>
              <a:ext uri="{FF2B5EF4-FFF2-40B4-BE49-F238E27FC236}">
                <a16:creationId xmlns:a16="http://schemas.microsoft.com/office/drawing/2014/main" id="{D0C9C4FD-8D2D-09F3-D9F7-1C4B72B6820A}"/>
              </a:ext>
            </a:extLst>
          </p:cNvPr>
          <p:cNvPicPr>
            <a:picLocks noChangeAspect="1"/>
          </p:cNvPicPr>
          <p:nvPr/>
        </p:nvPicPr>
        <p:blipFill>
          <a:blip r:embed="rId3"/>
          <a:stretch>
            <a:fillRect/>
          </a:stretch>
        </p:blipFill>
        <p:spPr>
          <a:xfrm>
            <a:off x="7127829" y="81357"/>
            <a:ext cx="1783970" cy="1697848"/>
          </a:xfrm>
          <a:prstGeom prst="rect">
            <a:avLst/>
          </a:prstGeom>
        </p:spPr>
      </p:pic>
      <p:pic>
        <p:nvPicPr>
          <p:cNvPr id="7" name="Picture 6">
            <a:extLst>
              <a:ext uri="{FF2B5EF4-FFF2-40B4-BE49-F238E27FC236}">
                <a16:creationId xmlns:a16="http://schemas.microsoft.com/office/drawing/2014/main" id="{696249E7-E4C0-5B07-C592-B8DDE0ED6524}"/>
              </a:ext>
            </a:extLst>
          </p:cNvPr>
          <p:cNvPicPr>
            <a:picLocks noChangeAspect="1"/>
          </p:cNvPicPr>
          <p:nvPr/>
        </p:nvPicPr>
        <p:blipFill>
          <a:blip r:embed="rId4"/>
          <a:stretch>
            <a:fillRect/>
          </a:stretch>
        </p:blipFill>
        <p:spPr>
          <a:xfrm>
            <a:off x="5738291" y="75458"/>
            <a:ext cx="1274950" cy="1824265"/>
          </a:xfrm>
          <a:prstGeom prst="rect">
            <a:avLst/>
          </a:prstGeom>
        </p:spPr>
      </p:pic>
      <p:sp>
        <p:nvSpPr>
          <p:cNvPr id="10" name="Rectangle 9">
            <a:extLst>
              <a:ext uri="{FF2B5EF4-FFF2-40B4-BE49-F238E27FC236}">
                <a16:creationId xmlns:a16="http://schemas.microsoft.com/office/drawing/2014/main" id="{5385058F-5B53-3AC2-3CF1-C7E244E43B6C}"/>
              </a:ext>
            </a:extLst>
          </p:cNvPr>
          <p:cNvSpPr/>
          <p:nvPr/>
        </p:nvSpPr>
        <p:spPr>
          <a:xfrm>
            <a:off x="623806" y="93275"/>
            <a:ext cx="2847814" cy="928353"/>
          </a:xfrm>
          <a:prstGeom prst="rect">
            <a:avLst/>
          </a:prstGeom>
          <a:solidFill>
            <a:schemeClr val="bg1"/>
          </a:solidFill>
          <a:ln>
            <a:noFill/>
          </a:ln>
          <a:effectLst/>
        </p:spPr>
        <p:style>
          <a:lnRef idx="1">
            <a:schemeClr val="accent6"/>
          </a:lnRef>
          <a:fillRef idx="2">
            <a:schemeClr val="accent6"/>
          </a:fillRef>
          <a:effectRef idx="1">
            <a:schemeClr val="accent6"/>
          </a:effectRef>
          <a:fontRef idx="minor">
            <a:schemeClr val="dk1"/>
          </a:fontRef>
        </p:style>
        <p:txBody>
          <a:bodyPr rtlCol="0" anchor="ctr"/>
          <a:lstStyle/>
          <a:p>
            <a:pPr algn="ctr"/>
            <a:endParaRPr lang="en-GB"/>
          </a:p>
        </p:txBody>
      </p:sp>
      <p:pic>
        <p:nvPicPr>
          <p:cNvPr id="11" name="Picture 10">
            <a:extLst>
              <a:ext uri="{FF2B5EF4-FFF2-40B4-BE49-F238E27FC236}">
                <a16:creationId xmlns:a16="http://schemas.microsoft.com/office/drawing/2014/main" id="{CE7230AC-D506-1ADE-355B-105EA00E182A}"/>
              </a:ext>
            </a:extLst>
          </p:cNvPr>
          <p:cNvPicPr>
            <a:picLocks noChangeAspect="1"/>
          </p:cNvPicPr>
          <p:nvPr/>
        </p:nvPicPr>
        <p:blipFill>
          <a:blip r:embed="rId5"/>
          <a:stretch>
            <a:fillRect/>
          </a:stretch>
        </p:blipFill>
        <p:spPr>
          <a:xfrm>
            <a:off x="795662" y="187767"/>
            <a:ext cx="1252051" cy="1257641"/>
          </a:xfrm>
          <a:prstGeom prst="rect">
            <a:avLst/>
          </a:prstGeom>
        </p:spPr>
      </p:pic>
    </p:spTree>
    <p:extLst>
      <p:ext uri="{BB962C8B-B14F-4D97-AF65-F5344CB8AC3E}">
        <p14:creationId xmlns:p14="http://schemas.microsoft.com/office/powerpoint/2010/main" val="3191055572"/>
      </p:ext>
    </p:extLst>
  </p:cSld>
  <p:clrMapOvr>
    <a:masterClrMapping/>
  </p:clrMapOvr>
</p:sld>
</file>

<file path=ppt/theme/theme1.xml><?xml version="1.0" encoding="utf-8"?>
<a:theme xmlns:a="http://schemas.openxmlformats.org/drawingml/2006/main" name="YMCA DownsLink PowerPoint Template v4.0 Oct 2014">
  <a:themeElements>
    <a:clrScheme name="YMCA Custom Colours">
      <a:dk1>
        <a:sysClr val="windowText" lastClr="000000"/>
      </a:dk1>
      <a:lt1>
        <a:sysClr val="window" lastClr="FFFFFF"/>
      </a:lt1>
      <a:dk2>
        <a:srgbClr val="6D5C66"/>
      </a:dk2>
      <a:lt2>
        <a:srgbClr val="9BD3F1"/>
      </a:lt2>
      <a:accent1>
        <a:srgbClr val="00517A"/>
      </a:accent1>
      <a:accent2>
        <a:srgbClr val="804236"/>
      </a:accent2>
      <a:accent3>
        <a:srgbClr val="B5CB52"/>
      </a:accent3>
      <a:accent4>
        <a:srgbClr val="AF126D"/>
      </a:accent4>
      <a:accent5>
        <a:srgbClr val="6C4892"/>
      </a:accent5>
      <a:accent6>
        <a:srgbClr val="F7BF1F"/>
      </a:accent6>
      <a:hlink>
        <a:srgbClr val="0000FF"/>
      </a:hlink>
      <a:folHlink>
        <a:srgbClr val="800080"/>
      </a:folHlink>
    </a:clrScheme>
    <a:fontScheme name="YMCA">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custClrLst>
    <a:custClr name="Accent 1 Darker">
      <a:srgbClr val="00065C"/>
    </a:custClr>
    <a:custClr name="Accent 1 Lighter">
      <a:srgbClr val="CCDCE4"/>
    </a:custClr>
    <a:custClr name="Accent 2 Darker">
      <a:srgbClr val="603229"/>
    </a:custClr>
    <a:custClr name="Accent 2 Lighter">
      <a:srgbClr val="E6D9D7"/>
    </a:custClr>
    <a:custClr name="Accent 2 Darker">
      <a:srgbClr val="88983E"/>
    </a:custClr>
    <a:custClr name="Accent 3 Lighter">
      <a:srgbClr val="F0F5DC"/>
    </a:custClr>
    <a:custClr name="Accent 2 Darker">
      <a:srgbClr val="830E52"/>
    </a:custClr>
    <a:custClr name="Accent 4 Lighter">
      <a:srgbClr val="EFD0E2"/>
    </a:custClr>
    <a:custClr name="Accent 5 Darker">
      <a:srgbClr val="51366D"/>
    </a:custClr>
    <a:custClr name="Accent 5 Lighter">
      <a:srgbClr val="E2DAE9"/>
    </a:custClr>
    <a:custClr name="Accent 6 Darker">
      <a:srgbClr val="B98F17"/>
    </a:custClr>
    <a:custClr name="Accent 6 Lighter">
      <a:srgbClr val="FDF2D2"/>
    </a:custClr>
  </a:custClrLst>
  <a:extLst>
    <a:ext uri="{05A4C25C-085E-4340-85A3-A5531E510DB2}">
      <thm15:themeFamily xmlns:thm15="http://schemas.microsoft.com/office/thememl/2012/main" name="YMCA DownsLink Group PowerPoint Template v5 Oct 2018 for Office 365" id="{46D72BD0-3675-4E39-B237-BCCB2E20EFD0}" vid="{3D984910-D839-4CF3-92B0-3976823FE96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4EE540F3BDF68345AB0361FF64CC41AC" ma:contentTypeVersion="16" ma:contentTypeDescription="Create a new document." ma:contentTypeScope="" ma:versionID="9ab286e128537a257c5172dca575cdd1">
  <xsd:schema xmlns:xsd="http://www.w3.org/2001/XMLSchema" xmlns:xs="http://www.w3.org/2001/XMLSchema" xmlns:p="http://schemas.microsoft.com/office/2006/metadata/properties" xmlns:ns2="f3a71291-eee1-4620-9c1b-484109a52a36" xmlns:ns3="3537b63f-a30b-4ca9-8fa5-e330edc625fb" targetNamespace="http://schemas.microsoft.com/office/2006/metadata/properties" ma:root="true" ma:fieldsID="319754bfc0464dc56a5e07fb407f1adb" ns2:_="" ns3:_="">
    <xsd:import namespace="f3a71291-eee1-4620-9c1b-484109a52a36"/>
    <xsd:import namespace="3537b63f-a30b-4ca9-8fa5-e330edc625fb"/>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LengthInSeconds" minOccurs="0"/>
                <xsd:element ref="ns2:MediaServiceAutoTags" minOccurs="0"/>
                <xsd:element ref="ns2:MediaServiceGenerationTime" minOccurs="0"/>
                <xsd:element ref="ns2:MediaServiceEventHashCode" minOccurs="0"/>
                <xsd:element ref="ns3:SharedWithUsers" minOccurs="0"/>
                <xsd:element ref="ns3:SharedWithDetails" minOccurs="0"/>
                <xsd:element ref="ns2:MediaServiceOCR" minOccurs="0"/>
                <xsd:element ref="ns2:MediaServiceDateTaken" minOccurs="0"/>
                <xsd:element ref="ns2:lcf76f155ced4ddcb4097134ff3c332f" minOccurs="0"/>
                <xsd:element ref="ns3:TaxCatchAll"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3a71291-eee1-4620-9c1b-484109a52a3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LengthInSeconds" ma:index="12" nillable="true" ma:displayName="Length (seconds)" ma:internalName="MediaLengthInSeconds" ma:readOnly="true">
      <xsd:simpleType>
        <xsd:restriction base="dms:Unknown"/>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DateTaken" ma:index="19" nillable="true" ma:displayName="MediaServiceDateTaken" ma:hidden="true" ma:internalName="MediaServiceDateTaken" ma:readOnly="true">
      <xsd:simpleType>
        <xsd:restriction base="dms:Text"/>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b24b681c-c7fd-4588-b8a2-0ddc4ebc5112"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537b63f-a30b-4ca9-8fa5-e330edc625fb"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497d4bee-7c45-40b7-94cc-3e475db8b4f8}" ma:internalName="TaxCatchAll" ma:showField="CatchAllData" ma:web="3537b63f-a30b-4ca9-8fa5-e330edc625f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3537b63f-a30b-4ca9-8fa5-e330edc625fb" xsi:nil="true"/>
    <lcf76f155ced4ddcb4097134ff3c332f xmlns="f3a71291-eee1-4620-9c1b-484109a52a36">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B37E96F0-31FE-45F2-A56F-C76129EE6B03}">
  <ds:schemaRefs>
    <ds:schemaRef ds:uri="http://schemas.microsoft.com/sharepoint/v3/contenttype/forms"/>
  </ds:schemaRefs>
</ds:datastoreItem>
</file>

<file path=customXml/itemProps2.xml><?xml version="1.0" encoding="utf-8"?>
<ds:datastoreItem xmlns:ds="http://schemas.openxmlformats.org/officeDocument/2006/customXml" ds:itemID="{F004C2A5-6692-4BAC-AB5E-A626434C669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3a71291-eee1-4620-9c1b-484109a52a36"/>
    <ds:schemaRef ds:uri="3537b63f-a30b-4ca9-8fa5-e330edc625f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83927DFD-9D29-4E15-96F6-D8CA561B7358}">
  <ds:schemaRefs>
    <ds:schemaRef ds:uri="http://schemas.microsoft.com/office/2006/metadata/properties"/>
    <ds:schemaRef ds:uri="http://www.w3.org/XML/1998/namespace"/>
    <ds:schemaRef ds:uri="http://schemas.openxmlformats.org/package/2006/metadata/core-properties"/>
    <ds:schemaRef ds:uri="http://schemas.microsoft.com/office/2006/documentManagement/types"/>
    <ds:schemaRef ds:uri="http://purl.org/dc/elements/1.1/"/>
    <ds:schemaRef ds:uri="http://purl.org/dc/terms/"/>
    <ds:schemaRef ds:uri="f3a71291-eee1-4620-9c1b-484109a52a36"/>
    <ds:schemaRef ds:uri="3537b63f-a30b-4ca9-8fa5-e330edc625fb"/>
    <ds:schemaRef ds:uri="http://schemas.microsoft.com/office/infopath/2007/PartnerControls"/>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ymca-dlg-powerpoint-template</Template>
  <TotalTime>5973</TotalTime>
  <Words>1487</Words>
  <Application>Microsoft Office PowerPoint</Application>
  <PresentationFormat>On-screen Show (4:3)</PresentationFormat>
  <Paragraphs>376</Paragraphs>
  <Slides>21</Slides>
  <Notes>6</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21</vt:i4>
      </vt:variant>
    </vt:vector>
  </HeadingPairs>
  <TitlesOfParts>
    <vt:vector size="28" baseType="lpstr">
      <vt:lpstr>Arial</vt:lpstr>
      <vt:lpstr>Calibri</vt:lpstr>
      <vt:lpstr>Open Sans</vt:lpstr>
      <vt:lpstr>Symbol</vt:lpstr>
      <vt:lpstr>Verdana</vt:lpstr>
      <vt:lpstr>Wingdings 3</vt:lpstr>
      <vt:lpstr>YMCA DownsLink PowerPoint Template v4.0 Oct 2014</vt:lpstr>
      <vt:lpstr>Horsham YMCA FC 3G Artificial Grass Pitch (AGP) Project  </vt:lpstr>
      <vt:lpstr>Agenda</vt:lpstr>
      <vt:lpstr>Welcome</vt:lpstr>
      <vt:lpstr>Vision for YMCA Horsham FC</vt:lpstr>
      <vt:lpstr>PowerPoint Presentation</vt:lpstr>
      <vt:lpstr>New Pitch Plans</vt:lpstr>
      <vt:lpstr>Site layout limits pitch orientation options</vt:lpstr>
      <vt:lpstr>Football Foundation:  Framework Delivery Process Seven Steps</vt:lpstr>
      <vt:lpstr>Project Timescale</vt:lpstr>
      <vt:lpstr>AGP Funding – Current status Oct‘22</vt:lpstr>
      <vt:lpstr>Community Benefits of an AGP</vt:lpstr>
      <vt:lpstr>Teenage Substance Misuse Lessons from Iceland</vt:lpstr>
      <vt:lpstr>Pre-planning report</vt:lpstr>
      <vt:lpstr>Agenda</vt:lpstr>
      <vt:lpstr>Summary and wrap up</vt:lpstr>
      <vt:lpstr>Backup</vt:lpstr>
      <vt:lpstr>3G AGP - Questions and Answers</vt:lpstr>
      <vt:lpstr>3G AGP - Questions and Answers</vt:lpstr>
      <vt:lpstr>Original Project Plan – as at June ’21 before starting pre-planning and planning process</vt:lpstr>
      <vt:lpstr>Contacts</vt:lpstr>
      <vt:lpstr>Contacts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Horsham YMCA Football Club</dc:title>
  <dc:creator>Steve Darken</dc:creator>
  <cp:lastModifiedBy>Tim Bass</cp:lastModifiedBy>
  <cp:revision>275</cp:revision>
  <cp:lastPrinted>2022-10-12T11:41:04Z</cp:lastPrinted>
  <dcterms:created xsi:type="dcterms:W3CDTF">2019-03-11T14:15:00Z</dcterms:created>
  <dcterms:modified xsi:type="dcterms:W3CDTF">2022-10-12T11:41:54Z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0x0101004EE540F3BDF68345AB0361FF64CC41AC</vt:lpwstr>
  </property>
  <property fmtid="{D5CDD505-2E9C-101B-9397-08002B2CF9AE}" pid="3" name="Order">
    <vt:r8>320000</vt:r8>
  </property>
  <property fmtid="{D5CDD505-2E9C-101B-9397-08002B2CF9AE}" pid="4" name="MediaServiceImageTags">
    <vt:lpwstr/>
  </property>
</Properties>
</file>